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Schoolbook" panose="02040604050505020304" pitchFamily="18" charset="0"/>
      <p:regular r:id="rId18"/>
      <p:bold r:id="rId19"/>
      <p:italic r:id="rId20"/>
      <p:boldItalic r:id="rId21"/>
    </p:embeddedFont>
    <p:embeddedFont>
      <p:font typeface="Corbel" panose="020B05030202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a6b421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a6b421a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33a6b421a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702663c64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702663c64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11702663c64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solidFill>
          <a:schemeClr val="dk2"/>
        </a:solidFill>
        <a:effectLst/>
      </p:bgPr>
    </p:bg>
    <p:spTree>
      <p:nvGrpSpPr>
        <p:cNvPr id="1" name="Shape 17"/>
        <p:cNvGrpSpPr/>
        <p:nvPr/>
      </p:nvGrpSpPr>
      <p:grpSpPr>
        <a:xfrm>
          <a:off x="0" y="0"/>
          <a:ext cx="0" cy="0"/>
          <a:chOff x="0" y="0"/>
          <a:chExt cx="0" cy="0"/>
        </a:xfrm>
      </p:grpSpPr>
      <p:sp>
        <p:nvSpPr>
          <p:cNvPr id="18" name="Google Shape;18;p2" title="Page Number Shape"/>
          <p:cNvSpPr/>
          <p:nvPr/>
        </p:nvSpPr>
        <p:spPr>
          <a:xfrm>
            <a:off x="11784011" y="-1"/>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19" name="Google Shape;19;p2"/>
          <p:cNvSpPr txBox="1">
            <a:spLocks noGrp="1"/>
          </p:cNvSpPr>
          <p:nvPr>
            <p:ph type="ctrTitle"/>
          </p:nvPr>
        </p:nvSpPr>
        <p:spPr>
          <a:xfrm>
            <a:off x="5747656" y="1264197"/>
            <a:ext cx="5670600" cy="42690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lt2"/>
              </a:buClr>
              <a:buSzPts val="6000"/>
              <a:buFont typeface="Century Schoolbook"/>
              <a:buNone/>
              <a:defRPr sz="6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667666" y="4151085"/>
            <a:ext cx="4633800" cy="1591200"/>
          </a:xfrm>
          <a:prstGeom prst="rect">
            <a:avLst/>
          </a:prstGeom>
          <a:noFill/>
          <a:ln>
            <a:noFill/>
          </a:ln>
        </p:spPr>
        <p:txBody>
          <a:bodyPr spcFirstLastPara="1" wrap="square" lIns="91425" tIns="45700" rIns="91425" bIns="45700" anchor="b" anchorCtr="0">
            <a:noAutofit/>
          </a:bodyPr>
          <a:lstStyle>
            <a:lvl1pPr lvl="0" algn="r" rtl="0">
              <a:lnSpc>
                <a:spcPct val="100000"/>
              </a:lnSpc>
              <a:spcBef>
                <a:spcPts val="0"/>
              </a:spcBef>
              <a:spcAft>
                <a:spcPts val="0"/>
              </a:spcAft>
              <a:buClr>
                <a:schemeClr val="lt2"/>
              </a:buClr>
              <a:buSzPts val="2300"/>
              <a:buNone/>
              <a:defRPr sz="2300" b="0" i="1">
                <a:solidFill>
                  <a:schemeClr val="lt2"/>
                </a:solidFill>
              </a:defRPr>
            </a:lvl1pPr>
            <a:lvl2pPr lvl="1" algn="ctr" rtl="0">
              <a:lnSpc>
                <a:spcPct val="112000"/>
              </a:lnSpc>
              <a:spcBef>
                <a:spcPts val="900"/>
              </a:spcBef>
              <a:spcAft>
                <a:spcPts val="0"/>
              </a:spcAft>
              <a:buClr>
                <a:srgbClr val="FEFEFE"/>
              </a:buClr>
              <a:buSzPts val="2000"/>
              <a:buNone/>
              <a:defRPr sz="2000"/>
            </a:lvl2pPr>
            <a:lvl3pPr lvl="2" algn="ctr" rtl="0">
              <a:lnSpc>
                <a:spcPct val="112000"/>
              </a:lnSpc>
              <a:spcBef>
                <a:spcPts val="900"/>
              </a:spcBef>
              <a:spcAft>
                <a:spcPts val="0"/>
              </a:spcAft>
              <a:buClr>
                <a:srgbClr val="FEFEFE"/>
              </a:buClr>
              <a:buSzPts val="1800"/>
              <a:buNone/>
              <a:defRPr sz="1800"/>
            </a:lvl3pPr>
            <a:lvl4pPr lvl="3" algn="ctr" rtl="0">
              <a:lnSpc>
                <a:spcPct val="112000"/>
              </a:lnSpc>
              <a:spcBef>
                <a:spcPts val="900"/>
              </a:spcBef>
              <a:spcAft>
                <a:spcPts val="0"/>
              </a:spcAft>
              <a:buClr>
                <a:srgbClr val="FEFEFE"/>
              </a:buClr>
              <a:buSzPts val="1600"/>
              <a:buNone/>
              <a:defRPr sz="1600"/>
            </a:lvl4pPr>
            <a:lvl5pPr lvl="4" algn="ctr" rtl="0">
              <a:lnSpc>
                <a:spcPct val="112000"/>
              </a:lnSpc>
              <a:spcBef>
                <a:spcPts val="900"/>
              </a:spcBef>
              <a:spcAft>
                <a:spcPts val="0"/>
              </a:spcAft>
              <a:buClr>
                <a:srgbClr val="FEFEFE"/>
              </a:buClr>
              <a:buSzPts val="1600"/>
              <a:buNone/>
              <a:defRPr sz="1600"/>
            </a:lvl5pPr>
            <a:lvl6pPr lvl="5" algn="ctr" rtl="0">
              <a:lnSpc>
                <a:spcPct val="112000"/>
              </a:lnSpc>
              <a:spcBef>
                <a:spcPts val="1300"/>
              </a:spcBef>
              <a:spcAft>
                <a:spcPts val="0"/>
              </a:spcAft>
              <a:buClr>
                <a:srgbClr val="FEFEFE"/>
              </a:buClr>
              <a:buSzPts val="1600"/>
              <a:buNone/>
              <a:defRPr sz="1600"/>
            </a:lvl6pPr>
            <a:lvl7pPr lvl="6" algn="ctr" rtl="0">
              <a:lnSpc>
                <a:spcPct val="112000"/>
              </a:lnSpc>
              <a:spcBef>
                <a:spcPts val="1300"/>
              </a:spcBef>
              <a:spcAft>
                <a:spcPts val="0"/>
              </a:spcAft>
              <a:buClr>
                <a:srgbClr val="FEFEFE"/>
              </a:buClr>
              <a:buSzPts val="1600"/>
              <a:buNone/>
              <a:defRPr sz="1600"/>
            </a:lvl7pPr>
            <a:lvl8pPr lvl="7" algn="ctr" rtl="0">
              <a:lnSpc>
                <a:spcPct val="112000"/>
              </a:lnSpc>
              <a:spcBef>
                <a:spcPts val="1300"/>
              </a:spcBef>
              <a:spcAft>
                <a:spcPts val="0"/>
              </a:spcAft>
              <a:buClr>
                <a:srgbClr val="FEFEFE"/>
              </a:buClr>
              <a:buSzPts val="1600"/>
              <a:buNone/>
              <a:defRPr sz="1600"/>
            </a:lvl8pPr>
            <a:lvl9pPr lvl="8" algn="ctr" rtl="0">
              <a:lnSpc>
                <a:spcPct val="112000"/>
              </a:lnSpc>
              <a:spcBef>
                <a:spcPts val="1300"/>
              </a:spcBef>
              <a:spcAft>
                <a:spcPts val="0"/>
              </a:spcAft>
              <a:buClr>
                <a:srgbClr val="FEFEFE"/>
              </a:buClr>
              <a:buSzPts val="1600"/>
              <a:buNone/>
              <a:defRPr sz="1600"/>
            </a:lvl9pPr>
          </a:lstStyle>
          <a:p>
            <a:endParaRPr/>
          </a:p>
        </p:txBody>
      </p:sp>
      <p:cxnSp>
        <p:nvCxnSpPr>
          <p:cNvPr id="21" name="Google Shape;21;p2" title="Verticle Rule Line"/>
          <p:cNvCxnSpPr/>
          <p:nvPr/>
        </p:nvCxnSpPr>
        <p:spPr>
          <a:xfrm>
            <a:off x="5524563" y="1115733"/>
            <a:ext cx="0" cy="4626600"/>
          </a:xfrm>
          <a:prstGeom prst="straightConnector1">
            <a:avLst/>
          </a:prstGeom>
          <a:noFill/>
          <a:ln w="63500" cap="flat" cmpd="sng">
            <a:solidFill>
              <a:schemeClr val="lt2"/>
            </a:solidFill>
            <a:prstDash val="solid"/>
            <a:round/>
            <a:headEnd type="none" w="sm" len="sm"/>
            <a:tailEnd type="none" w="sm" len="sm"/>
          </a:ln>
        </p:spPr>
      </p:cxnSp>
      <p:sp>
        <p:nvSpPr>
          <p:cNvPr id="22" name="Google Shape;22;p2"/>
          <p:cNvSpPr>
            <a:spLocks noGrp="1"/>
          </p:cNvSpPr>
          <p:nvPr>
            <p:ph type="pic" idx="2"/>
          </p:nvPr>
        </p:nvSpPr>
        <p:spPr>
          <a:xfrm>
            <a:off x="2743615" y="1367500"/>
            <a:ext cx="2397900" cy="2397900"/>
          </a:xfrm>
          <a:prstGeom prst="ellipse">
            <a:avLst/>
          </a:prstGeom>
          <a:solidFill>
            <a:schemeClr val="dk1"/>
          </a:solidFill>
          <a:ln>
            <a:noFill/>
          </a:ln>
        </p:spPr>
      </p:sp>
    </p:spTree>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dk2"/>
        </a:solidFill>
        <a:effectLst/>
      </p:bgPr>
    </p:bg>
    <p:spTree>
      <p:nvGrpSpPr>
        <p:cNvPr id="1" name="Shape 135"/>
        <p:cNvGrpSpPr/>
        <p:nvPr/>
      </p:nvGrpSpPr>
      <p:grpSpPr>
        <a:xfrm>
          <a:off x="0" y="0"/>
          <a:ext cx="0" cy="0"/>
          <a:chOff x="0" y="0"/>
          <a:chExt cx="0" cy="0"/>
        </a:xfrm>
      </p:grpSpPr>
      <p:sp>
        <p:nvSpPr>
          <p:cNvPr id="136" name="Google Shape;136;p12" title="Page Number Shape"/>
          <p:cNvSpPr/>
          <p:nvPr/>
        </p:nvSpPr>
        <p:spPr>
          <a:xfrm>
            <a:off x="11784011" y="-1"/>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137" name="Google Shape;137;p12"/>
          <p:cNvSpPr txBox="1">
            <a:spLocks noGrp="1"/>
          </p:cNvSpPr>
          <p:nvPr>
            <p:ph type="ctrTitle"/>
          </p:nvPr>
        </p:nvSpPr>
        <p:spPr>
          <a:xfrm>
            <a:off x="5747656" y="1264197"/>
            <a:ext cx="5670600" cy="42690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lt2"/>
              </a:buClr>
              <a:buSzPts val="6000"/>
              <a:buFont typeface="Century Schoolbook"/>
              <a:buNone/>
              <a:defRPr sz="6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2"/>
          <p:cNvSpPr txBox="1">
            <a:spLocks noGrp="1"/>
          </p:cNvSpPr>
          <p:nvPr>
            <p:ph type="subTitle" idx="1"/>
          </p:nvPr>
        </p:nvSpPr>
        <p:spPr>
          <a:xfrm>
            <a:off x="667666" y="4151085"/>
            <a:ext cx="4633800" cy="1591200"/>
          </a:xfrm>
          <a:prstGeom prst="rect">
            <a:avLst/>
          </a:prstGeom>
          <a:noFill/>
          <a:ln>
            <a:noFill/>
          </a:ln>
        </p:spPr>
        <p:txBody>
          <a:bodyPr spcFirstLastPara="1" wrap="square" lIns="91425" tIns="45700" rIns="91425" bIns="45700" anchor="b" anchorCtr="0">
            <a:noAutofit/>
          </a:bodyPr>
          <a:lstStyle>
            <a:lvl1pPr lvl="0" algn="r" rtl="0">
              <a:lnSpc>
                <a:spcPct val="100000"/>
              </a:lnSpc>
              <a:spcBef>
                <a:spcPts val="0"/>
              </a:spcBef>
              <a:spcAft>
                <a:spcPts val="0"/>
              </a:spcAft>
              <a:buClr>
                <a:schemeClr val="lt2"/>
              </a:buClr>
              <a:buSzPts val="2300"/>
              <a:buNone/>
              <a:defRPr sz="2300" b="0" i="1">
                <a:solidFill>
                  <a:schemeClr val="lt2"/>
                </a:solidFill>
              </a:defRPr>
            </a:lvl1pPr>
            <a:lvl2pPr lvl="1" algn="ctr" rtl="0">
              <a:lnSpc>
                <a:spcPct val="112000"/>
              </a:lnSpc>
              <a:spcBef>
                <a:spcPts val="900"/>
              </a:spcBef>
              <a:spcAft>
                <a:spcPts val="0"/>
              </a:spcAft>
              <a:buClr>
                <a:srgbClr val="FEFEFE"/>
              </a:buClr>
              <a:buSzPts val="2000"/>
              <a:buNone/>
              <a:defRPr sz="2000"/>
            </a:lvl2pPr>
            <a:lvl3pPr lvl="2" algn="ctr" rtl="0">
              <a:lnSpc>
                <a:spcPct val="112000"/>
              </a:lnSpc>
              <a:spcBef>
                <a:spcPts val="900"/>
              </a:spcBef>
              <a:spcAft>
                <a:spcPts val="0"/>
              </a:spcAft>
              <a:buClr>
                <a:srgbClr val="FEFEFE"/>
              </a:buClr>
              <a:buSzPts val="1800"/>
              <a:buNone/>
              <a:defRPr sz="1800"/>
            </a:lvl3pPr>
            <a:lvl4pPr lvl="3" algn="ctr" rtl="0">
              <a:lnSpc>
                <a:spcPct val="112000"/>
              </a:lnSpc>
              <a:spcBef>
                <a:spcPts val="900"/>
              </a:spcBef>
              <a:spcAft>
                <a:spcPts val="0"/>
              </a:spcAft>
              <a:buClr>
                <a:srgbClr val="FEFEFE"/>
              </a:buClr>
              <a:buSzPts val="1600"/>
              <a:buNone/>
              <a:defRPr sz="1600"/>
            </a:lvl4pPr>
            <a:lvl5pPr lvl="4" algn="ctr" rtl="0">
              <a:lnSpc>
                <a:spcPct val="112000"/>
              </a:lnSpc>
              <a:spcBef>
                <a:spcPts val="900"/>
              </a:spcBef>
              <a:spcAft>
                <a:spcPts val="0"/>
              </a:spcAft>
              <a:buClr>
                <a:srgbClr val="FEFEFE"/>
              </a:buClr>
              <a:buSzPts val="1600"/>
              <a:buNone/>
              <a:defRPr sz="1600"/>
            </a:lvl5pPr>
            <a:lvl6pPr lvl="5" algn="ctr" rtl="0">
              <a:lnSpc>
                <a:spcPct val="112000"/>
              </a:lnSpc>
              <a:spcBef>
                <a:spcPts val="1300"/>
              </a:spcBef>
              <a:spcAft>
                <a:spcPts val="0"/>
              </a:spcAft>
              <a:buClr>
                <a:srgbClr val="FEFEFE"/>
              </a:buClr>
              <a:buSzPts val="1600"/>
              <a:buNone/>
              <a:defRPr sz="1600"/>
            </a:lvl6pPr>
            <a:lvl7pPr lvl="6" algn="ctr" rtl="0">
              <a:lnSpc>
                <a:spcPct val="112000"/>
              </a:lnSpc>
              <a:spcBef>
                <a:spcPts val="1300"/>
              </a:spcBef>
              <a:spcAft>
                <a:spcPts val="0"/>
              </a:spcAft>
              <a:buClr>
                <a:srgbClr val="FEFEFE"/>
              </a:buClr>
              <a:buSzPts val="1600"/>
              <a:buNone/>
              <a:defRPr sz="1600"/>
            </a:lvl7pPr>
            <a:lvl8pPr lvl="7" algn="ctr" rtl="0">
              <a:lnSpc>
                <a:spcPct val="112000"/>
              </a:lnSpc>
              <a:spcBef>
                <a:spcPts val="1300"/>
              </a:spcBef>
              <a:spcAft>
                <a:spcPts val="0"/>
              </a:spcAft>
              <a:buClr>
                <a:srgbClr val="FEFEFE"/>
              </a:buClr>
              <a:buSzPts val="1600"/>
              <a:buNone/>
              <a:defRPr sz="1600"/>
            </a:lvl8pPr>
            <a:lvl9pPr lvl="8" algn="ctr" rtl="0">
              <a:lnSpc>
                <a:spcPct val="112000"/>
              </a:lnSpc>
              <a:spcBef>
                <a:spcPts val="1300"/>
              </a:spcBef>
              <a:spcAft>
                <a:spcPts val="0"/>
              </a:spcAft>
              <a:buClr>
                <a:srgbClr val="FEFEFE"/>
              </a:buClr>
              <a:buSzPts val="1600"/>
              <a:buNone/>
              <a:defRPr sz="1600"/>
            </a:lvl9pPr>
          </a:lstStyle>
          <a:p>
            <a:endParaRPr/>
          </a:p>
        </p:txBody>
      </p:sp>
      <p:cxnSp>
        <p:nvCxnSpPr>
          <p:cNvPr id="139" name="Google Shape;139;p12" title="Verticle Rule Line"/>
          <p:cNvCxnSpPr/>
          <p:nvPr/>
        </p:nvCxnSpPr>
        <p:spPr>
          <a:xfrm>
            <a:off x="5524563" y="1115733"/>
            <a:ext cx="0" cy="4626600"/>
          </a:xfrm>
          <a:prstGeom prst="straightConnector1">
            <a:avLst/>
          </a:prstGeom>
          <a:noFill/>
          <a:ln w="63500" cap="flat" cmpd="sng">
            <a:solidFill>
              <a:schemeClr val="lt2"/>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2"/>
        </a:solidFill>
        <a:effectLst/>
      </p:bgPr>
    </p:bg>
    <p:spTree>
      <p:nvGrpSpPr>
        <p:cNvPr id="1" name="Shape 140"/>
        <p:cNvGrpSpPr/>
        <p:nvPr/>
      </p:nvGrpSpPr>
      <p:grpSpPr>
        <a:xfrm>
          <a:off x="0" y="0"/>
          <a:ext cx="0" cy="0"/>
          <a:chOff x="0" y="0"/>
          <a:chExt cx="0" cy="0"/>
        </a:xfrm>
      </p:grpSpPr>
      <p:sp>
        <p:nvSpPr>
          <p:cNvPr id="141" name="Google Shape;141;p13" title="Page Number Shape"/>
          <p:cNvSpPr/>
          <p:nvPr/>
        </p:nvSpPr>
        <p:spPr>
          <a:xfrm>
            <a:off x="11784011" y="1393748"/>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142" name="Google Shape;142;p13"/>
          <p:cNvSpPr txBox="1">
            <a:spLocks noGrp="1"/>
          </p:cNvSpPr>
          <p:nvPr>
            <p:ph type="title"/>
          </p:nvPr>
        </p:nvSpPr>
        <p:spPr>
          <a:xfrm>
            <a:off x="1947673" y="2571722"/>
            <a:ext cx="8296800" cy="3286200"/>
          </a:xfrm>
          <a:prstGeom prst="rect">
            <a:avLst/>
          </a:prstGeom>
          <a:noFill/>
          <a:ln>
            <a:noFill/>
          </a:ln>
        </p:spPr>
        <p:txBody>
          <a:bodyPr spcFirstLastPara="1" wrap="square" lIns="91425" tIns="45700" rIns="91425" bIns="45700" anchor="t" anchorCtr="0">
            <a:normAutofit/>
          </a:bodyPr>
          <a:lstStyle>
            <a:lvl1pPr lvl="0" algn="r" rtl="0">
              <a:lnSpc>
                <a:spcPct val="85000"/>
              </a:lnSpc>
              <a:spcBef>
                <a:spcPts val="0"/>
              </a:spcBef>
              <a:spcAft>
                <a:spcPts val="0"/>
              </a:spcAft>
              <a:buClr>
                <a:srgbClr val="262626"/>
              </a:buClr>
              <a:buSzPts val="7700"/>
              <a:buFont typeface="Century Schoolbook"/>
              <a:buNone/>
              <a:defRPr sz="7700" cap="none">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3"/>
          <p:cNvSpPr txBox="1">
            <a:spLocks noGrp="1"/>
          </p:cNvSpPr>
          <p:nvPr>
            <p:ph type="body" idx="1"/>
          </p:nvPr>
        </p:nvSpPr>
        <p:spPr>
          <a:xfrm>
            <a:off x="1947673" y="1393748"/>
            <a:ext cx="8401500" cy="819300"/>
          </a:xfrm>
          <a:prstGeom prst="rect">
            <a:avLst/>
          </a:prstGeom>
          <a:noFill/>
          <a:ln>
            <a:noFill/>
          </a:ln>
        </p:spPr>
        <p:txBody>
          <a:bodyPr spcFirstLastPara="1" wrap="square" lIns="91425" tIns="45700" rIns="91425" bIns="45700" anchor="ctr" anchorCtr="0">
            <a:normAutofit/>
          </a:bodyPr>
          <a:lstStyle>
            <a:lvl1pPr marL="457200" lvl="0" indent="-228600" algn="r" rtl="0">
              <a:lnSpc>
                <a:spcPct val="113000"/>
              </a:lnSpc>
              <a:spcBef>
                <a:spcPts val="0"/>
              </a:spcBef>
              <a:spcAft>
                <a:spcPts val="0"/>
              </a:spcAft>
              <a:buClr>
                <a:srgbClr val="262626"/>
              </a:buClr>
              <a:buSzPts val="2000"/>
              <a:buNone/>
              <a:defRPr sz="2000" b="0" i="1">
                <a:solidFill>
                  <a:srgbClr val="262626"/>
                </a:solidFill>
              </a:defRPr>
            </a:lvl1pPr>
            <a:lvl2pPr marL="914400" lvl="1" indent="-228600" algn="l" rtl="0">
              <a:lnSpc>
                <a:spcPct val="112000"/>
              </a:lnSpc>
              <a:spcBef>
                <a:spcPts val="900"/>
              </a:spcBef>
              <a:spcAft>
                <a:spcPts val="0"/>
              </a:spcAft>
              <a:buClr>
                <a:srgbClr val="888888"/>
              </a:buClr>
              <a:buSzPts val="2000"/>
              <a:buNone/>
              <a:defRPr sz="2000">
                <a:solidFill>
                  <a:srgbClr val="888888"/>
                </a:solidFill>
              </a:defRPr>
            </a:lvl2pPr>
            <a:lvl3pPr marL="1371600" lvl="2" indent="-228600" algn="l" rtl="0">
              <a:lnSpc>
                <a:spcPct val="112000"/>
              </a:lnSpc>
              <a:spcBef>
                <a:spcPts val="900"/>
              </a:spcBef>
              <a:spcAft>
                <a:spcPts val="0"/>
              </a:spcAft>
              <a:buClr>
                <a:srgbClr val="888888"/>
              </a:buClr>
              <a:buSzPts val="1800"/>
              <a:buNone/>
              <a:defRPr sz="1800">
                <a:solidFill>
                  <a:srgbClr val="888888"/>
                </a:solidFill>
              </a:defRPr>
            </a:lvl3pPr>
            <a:lvl4pPr marL="1828800" lvl="3" indent="-228600" algn="l" rtl="0">
              <a:lnSpc>
                <a:spcPct val="112000"/>
              </a:lnSpc>
              <a:spcBef>
                <a:spcPts val="900"/>
              </a:spcBef>
              <a:spcAft>
                <a:spcPts val="0"/>
              </a:spcAft>
              <a:buClr>
                <a:srgbClr val="888888"/>
              </a:buClr>
              <a:buSzPts val="1600"/>
              <a:buNone/>
              <a:defRPr sz="1600">
                <a:solidFill>
                  <a:srgbClr val="888888"/>
                </a:solidFill>
              </a:defRPr>
            </a:lvl4pPr>
            <a:lvl5pPr marL="2286000" lvl="4" indent="-228600" algn="l" rtl="0">
              <a:lnSpc>
                <a:spcPct val="112000"/>
              </a:lnSpc>
              <a:spcBef>
                <a:spcPts val="900"/>
              </a:spcBef>
              <a:spcAft>
                <a:spcPts val="0"/>
              </a:spcAft>
              <a:buClr>
                <a:srgbClr val="888888"/>
              </a:buClr>
              <a:buSzPts val="1600"/>
              <a:buNone/>
              <a:defRPr sz="1600">
                <a:solidFill>
                  <a:srgbClr val="888888"/>
                </a:solidFill>
              </a:defRPr>
            </a:lvl5pPr>
            <a:lvl6pPr marL="2743200" lvl="5" indent="-228600" algn="l" rtl="0">
              <a:lnSpc>
                <a:spcPct val="112000"/>
              </a:lnSpc>
              <a:spcBef>
                <a:spcPts val="1300"/>
              </a:spcBef>
              <a:spcAft>
                <a:spcPts val="0"/>
              </a:spcAft>
              <a:buClr>
                <a:srgbClr val="888888"/>
              </a:buClr>
              <a:buSzPts val="1600"/>
              <a:buNone/>
              <a:defRPr sz="1600">
                <a:solidFill>
                  <a:srgbClr val="888888"/>
                </a:solidFill>
              </a:defRPr>
            </a:lvl6pPr>
            <a:lvl7pPr marL="3200400" lvl="6" indent="-228600" algn="l" rtl="0">
              <a:lnSpc>
                <a:spcPct val="112000"/>
              </a:lnSpc>
              <a:spcBef>
                <a:spcPts val="1300"/>
              </a:spcBef>
              <a:spcAft>
                <a:spcPts val="0"/>
              </a:spcAft>
              <a:buClr>
                <a:srgbClr val="888888"/>
              </a:buClr>
              <a:buSzPts val="1600"/>
              <a:buNone/>
              <a:defRPr sz="1600">
                <a:solidFill>
                  <a:srgbClr val="888888"/>
                </a:solidFill>
              </a:defRPr>
            </a:lvl7pPr>
            <a:lvl8pPr marL="3657600" lvl="7" indent="-228600" algn="l" rtl="0">
              <a:lnSpc>
                <a:spcPct val="112000"/>
              </a:lnSpc>
              <a:spcBef>
                <a:spcPts val="1300"/>
              </a:spcBef>
              <a:spcAft>
                <a:spcPts val="0"/>
              </a:spcAft>
              <a:buClr>
                <a:srgbClr val="888888"/>
              </a:buClr>
              <a:buSzPts val="1600"/>
              <a:buNone/>
              <a:defRPr sz="1600">
                <a:solidFill>
                  <a:srgbClr val="888888"/>
                </a:solidFill>
              </a:defRPr>
            </a:lvl8pPr>
            <a:lvl9pPr marL="4114800" lvl="8" indent="-228600" algn="l" rtl="0">
              <a:lnSpc>
                <a:spcPct val="112000"/>
              </a:lnSpc>
              <a:spcBef>
                <a:spcPts val="1300"/>
              </a:spcBef>
              <a:spcAft>
                <a:spcPts val="0"/>
              </a:spcAft>
              <a:buClr>
                <a:srgbClr val="888888"/>
              </a:buClr>
              <a:buSzPts val="1600"/>
              <a:buNone/>
              <a:defRPr sz="1600">
                <a:solidFill>
                  <a:srgbClr val="888888"/>
                </a:solidFill>
              </a:defRPr>
            </a:lvl9pPr>
          </a:lstStyle>
          <a:p>
            <a:endParaRPr/>
          </a:p>
        </p:txBody>
      </p:sp>
      <p:sp>
        <p:nvSpPr>
          <p:cNvPr id="144" name="Google Shape;144;p13"/>
          <p:cNvSpPr txBox="1">
            <a:spLocks noGrp="1"/>
          </p:cNvSpPr>
          <p:nvPr>
            <p:ph type="dt" idx="10"/>
          </p:nvPr>
        </p:nvSpPr>
        <p:spPr>
          <a:xfrm>
            <a:off x="8742955" y="6314439"/>
            <a:ext cx="15966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sz="1200">
                <a:solidFill>
                  <a:srgbClr val="262626"/>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13"/>
          <p:cNvSpPr txBox="1">
            <a:spLocks noGrp="1"/>
          </p:cNvSpPr>
          <p:nvPr>
            <p:ph type="ftr" idx="11"/>
          </p:nvPr>
        </p:nvSpPr>
        <p:spPr>
          <a:xfrm>
            <a:off x="1947673" y="6314440"/>
            <a:ext cx="64803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b="0">
                <a:solidFill>
                  <a:srgbClr val="262626"/>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13"/>
          <p:cNvSpPr txBox="1">
            <a:spLocks noGrp="1"/>
          </p:cNvSpPr>
          <p:nvPr>
            <p:ph type="sldNum" idx="12"/>
          </p:nvPr>
        </p:nvSpPr>
        <p:spPr>
          <a:xfrm>
            <a:off x="11784011" y="1620760"/>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1">
                <a:solidFill>
                  <a:schemeClr val="lt2"/>
                </a:solidFill>
                <a:latin typeface="Century Schoolbook"/>
                <a:ea typeface="Century Schoolbook"/>
                <a:cs typeface="Century Schoolbook"/>
                <a:sym typeface="Century Schoolbook"/>
              </a:defRPr>
            </a:lvl1pPr>
            <a:lvl2pPr marL="0" lvl="1" indent="0" algn="r" rtl="0">
              <a:spcBef>
                <a:spcPts val="0"/>
              </a:spcBef>
              <a:buNone/>
              <a:defRPr sz="1200" b="0" i="1">
                <a:solidFill>
                  <a:schemeClr val="lt2"/>
                </a:solidFill>
                <a:latin typeface="Century Schoolbook"/>
                <a:ea typeface="Century Schoolbook"/>
                <a:cs typeface="Century Schoolbook"/>
                <a:sym typeface="Century Schoolbook"/>
              </a:defRPr>
            </a:lvl2pPr>
            <a:lvl3pPr marL="0" lvl="2" indent="0" algn="r" rtl="0">
              <a:spcBef>
                <a:spcPts val="0"/>
              </a:spcBef>
              <a:buNone/>
              <a:defRPr sz="1200" b="0" i="1">
                <a:solidFill>
                  <a:schemeClr val="lt2"/>
                </a:solidFill>
                <a:latin typeface="Century Schoolbook"/>
                <a:ea typeface="Century Schoolbook"/>
                <a:cs typeface="Century Schoolbook"/>
                <a:sym typeface="Century Schoolbook"/>
              </a:defRPr>
            </a:lvl3pPr>
            <a:lvl4pPr marL="0" lvl="3" indent="0" algn="r" rtl="0">
              <a:spcBef>
                <a:spcPts val="0"/>
              </a:spcBef>
              <a:buNone/>
              <a:defRPr sz="1200" b="0" i="1">
                <a:solidFill>
                  <a:schemeClr val="lt2"/>
                </a:solidFill>
                <a:latin typeface="Century Schoolbook"/>
                <a:ea typeface="Century Schoolbook"/>
                <a:cs typeface="Century Schoolbook"/>
                <a:sym typeface="Century Schoolbook"/>
              </a:defRPr>
            </a:lvl4pPr>
            <a:lvl5pPr marL="0" lvl="4" indent="0" algn="r" rtl="0">
              <a:spcBef>
                <a:spcPts val="0"/>
              </a:spcBef>
              <a:buNone/>
              <a:defRPr sz="1200" b="0" i="1">
                <a:solidFill>
                  <a:schemeClr val="lt2"/>
                </a:solidFill>
                <a:latin typeface="Century Schoolbook"/>
                <a:ea typeface="Century Schoolbook"/>
                <a:cs typeface="Century Schoolbook"/>
                <a:sym typeface="Century Schoolbook"/>
              </a:defRPr>
            </a:lvl5pPr>
            <a:lvl6pPr marL="0" lvl="5" indent="0" algn="r" rtl="0">
              <a:spcBef>
                <a:spcPts val="0"/>
              </a:spcBef>
              <a:buNone/>
              <a:defRPr sz="1200" b="0" i="1">
                <a:solidFill>
                  <a:schemeClr val="lt2"/>
                </a:solidFill>
                <a:latin typeface="Century Schoolbook"/>
                <a:ea typeface="Century Schoolbook"/>
                <a:cs typeface="Century Schoolbook"/>
                <a:sym typeface="Century Schoolbook"/>
              </a:defRPr>
            </a:lvl6pPr>
            <a:lvl7pPr marL="0" lvl="6" indent="0" algn="r" rtl="0">
              <a:spcBef>
                <a:spcPts val="0"/>
              </a:spcBef>
              <a:buNone/>
              <a:defRPr sz="1200" b="0" i="1">
                <a:solidFill>
                  <a:schemeClr val="lt2"/>
                </a:solidFill>
                <a:latin typeface="Century Schoolbook"/>
                <a:ea typeface="Century Schoolbook"/>
                <a:cs typeface="Century Schoolbook"/>
                <a:sym typeface="Century Schoolbook"/>
              </a:defRPr>
            </a:lvl7pPr>
            <a:lvl8pPr marL="0" lvl="7" indent="0" algn="r" rtl="0">
              <a:spcBef>
                <a:spcPts val="0"/>
              </a:spcBef>
              <a:buNone/>
              <a:defRPr sz="1200" b="0" i="1">
                <a:solidFill>
                  <a:schemeClr val="lt2"/>
                </a:solidFill>
                <a:latin typeface="Century Schoolbook"/>
                <a:ea typeface="Century Schoolbook"/>
                <a:cs typeface="Century Schoolbook"/>
                <a:sym typeface="Century Schoolbook"/>
              </a:defRPr>
            </a:lvl8pPr>
            <a:lvl9pPr marL="0" lvl="8" indent="0" algn="r" rtl="0">
              <a:spcBef>
                <a:spcPts val="0"/>
              </a:spcBef>
              <a:buNone/>
              <a:defRPr sz="1200" b="0" i="1">
                <a:solidFill>
                  <a:schemeClr val="lt2"/>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cxnSp>
        <p:nvCxnSpPr>
          <p:cNvPr id="147" name="Google Shape;147;p13" title="Horizontal Rule Line"/>
          <p:cNvCxnSpPr/>
          <p:nvPr/>
        </p:nvCxnSpPr>
        <p:spPr>
          <a:xfrm rot="10800000">
            <a:off x="-73" y="6178167"/>
            <a:ext cx="10244400" cy="0"/>
          </a:xfrm>
          <a:prstGeom prst="straightConnector1">
            <a:avLst/>
          </a:prstGeom>
          <a:noFill/>
          <a:ln w="25400" cap="flat" cmpd="sng">
            <a:solidFill>
              <a:srgbClr val="262626"/>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48"/>
        <p:cNvGrpSpPr/>
        <p:nvPr/>
      </p:nvGrpSpPr>
      <p:grpSpPr>
        <a:xfrm>
          <a:off x="0" y="0"/>
          <a:ext cx="0" cy="0"/>
          <a:chOff x="0" y="0"/>
          <a:chExt cx="0" cy="0"/>
        </a:xfrm>
      </p:grpSpPr>
      <p:sp>
        <p:nvSpPr>
          <p:cNvPr id="149" name="Google Shape;149;p14"/>
          <p:cNvSpPr/>
          <p:nvPr/>
        </p:nvSpPr>
        <p:spPr>
          <a:xfrm>
            <a:off x="0" y="0"/>
            <a:ext cx="489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50" name="Google Shape;150;p14"/>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chemeClr val="lt1"/>
              </a:buClr>
              <a:buSzPts val="5000"/>
              <a:buFont typeface="Century Schoolbook"/>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4"/>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14"/>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p14"/>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14"/>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chemeClr val="lt1"/>
              </a:buClr>
              <a:buSzPts val="2000"/>
              <a:buNone/>
              <a:defRPr>
                <a:solidFill>
                  <a:schemeClr val="lt1"/>
                </a:solidFill>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155" name="Google Shape;155;p14"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
        <p:nvSpPr>
          <p:cNvPr id="156" name="Google Shape;156;p14"/>
          <p:cNvSpPr txBox="1">
            <a:spLocks noGrp="1"/>
          </p:cNvSpPr>
          <p:nvPr>
            <p:ph type="body" idx="2"/>
          </p:nvPr>
        </p:nvSpPr>
        <p:spPr>
          <a:xfrm>
            <a:off x="5326063" y="559678"/>
            <a:ext cx="6103800" cy="51918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57"/>
        <p:cNvGrpSpPr/>
        <p:nvPr/>
      </p:nvGrpSpPr>
      <p:grpSpPr>
        <a:xfrm>
          <a:off x="0" y="0"/>
          <a:ext cx="0" cy="0"/>
          <a:chOff x="0" y="0"/>
          <a:chExt cx="0" cy="0"/>
        </a:xfrm>
      </p:grpSpPr>
      <p:sp>
        <p:nvSpPr>
          <p:cNvPr id="158" name="Google Shape;158;p15"/>
          <p:cNvSpPr/>
          <p:nvPr/>
        </p:nvSpPr>
        <p:spPr>
          <a:xfrm>
            <a:off x="0" y="0"/>
            <a:ext cx="489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59" name="Google Shape;159;p15"/>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chemeClr val="lt1"/>
              </a:buClr>
              <a:buSzPts val="5000"/>
              <a:buFont typeface="Century Schoolbook"/>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15"/>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15"/>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15"/>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15"/>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chemeClr val="lt1"/>
              </a:buClr>
              <a:buSzPts val="2000"/>
              <a:buNone/>
              <a:defRPr>
                <a:solidFill>
                  <a:schemeClr val="lt1"/>
                </a:solidFill>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164" name="Google Shape;164;p15"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
        <p:nvSpPr>
          <p:cNvPr id="165" name="Google Shape;165;p15"/>
          <p:cNvSpPr>
            <a:spLocks noGrp="1"/>
          </p:cNvSpPr>
          <p:nvPr>
            <p:ph type="pic" idx="2"/>
          </p:nvPr>
        </p:nvSpPr>
        <p:spPr>
          <a:xfrm>
            <a:off x="5297488" y="559678"/>
            <a:ext cx="6132600" cy="519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6"/>
        <p:cNvGrpSpPr/>
        <p:nvPr/>
      </p:nvGrpSpPr>
      <p:grpSpPr>
        <a:xfrm>
          <a:off x="0" y="0"/>
          <a:ext cx="0" cy="0"/>
          <a:chOff x="0" y="0"/>
          <a:chExt cx="0" cy="0"/>
        </a:xfrm>
      </p:grpSpPr>
      <p:sp>
        <p:nvSpPr>
          <p:cNvPr id="167" name="Google Shape;167;p16"/>
          <p:cNvSpPr/>
          <p:nvPr/>
        </p:nvSpPr>
        <p:spPr>
          <a:xfrm>
            <a:off x="0" y="0"/>
            <a:ext cx="489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68" name="Google Shape;168;p16"/>
          <p:cNvSpPr txBox="1">
            <a:spLocks noGrp="1"/>
          </p:cNvSpPr>
          <p:nvPr>
            <p:ph type="title"/>
          </p:nvPr>
        </p:nvSpPr>
        <p:spPr>
          <a:xfrm>
            <a:off x="762000" y="559677"/>
            <a:ext cx="3834000" cy="52749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chemeClr val="lt1"/>
              </a:buClr>
              <a:buSzPts val="5000"/>
              <a:buFont typeface="Century Schoolbook"/>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16"/>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p16"/>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16"/>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72" name="Google Shape;172;p16"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
        <p:nvSpPr>
          <p:cNvPr id="173" name="Google Shape;173;p16"/>
          <p:cNvSpPr txBox="1">
            <a:spLocks noGrp="1"/>
          </p:cNvSpPr>
          <p:nvPr>
            <p:ph type="body" idx="1"/>
          </p:nvPr>
        </p:nvSpPr>
        <p:spPr>
          <a:xfrm>
            <a:off x="5181600" y="559678"/>
            <a:ext cx="6172200" cy="5617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762000" y="559678"/>
            <a:ext cx="3834000" cy="49524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17"/>
          <p:cNvSpPr txBox="1">
            <a:spLocks noGrp="1"/>
          </p:cNvSpPr>
          <p:nvPr>
            <p:ph type="body" idx="1"/>
          </p:nvPr>
        </p:nvSpPr>
        <p:spPr>
          <a:xfrm>
            <a:off x="5181600" y="540628"/>
            <a:ext cx="6248400" cy="24888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77" name="Google Shape;177;p17"/>
          <p:cNvSpPr txBox="1">
            <a:spLocks noGrp="1"/>
          </p:cNvSpPr>
          <p:nvPr>
            <p:ph type="body" idx="2"/>
          </p:nvPr>
        </p:nvSpPr>
        <p:spPr>
          <a:xfrm>
            <a:off x="5181600" y="3712467"/>
            <a:ext cx="6248400" cy="2482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78" name="Google Shape;178;p17"/>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9" name="Google Shape;179;p17"/>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17"/>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62000" y="557784"/>
            <a:ext cx="3831300" cy="49560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18"/>
          <p:cNvSpPr txBox="1">
            <a:spLocks noGrp="1"/>
          </p:cNvSpPr>
          <p:nvPr>
            <p:ph type="body" idx="1"/>
          </p:nvPr>
        </p:nvSpPr>
        <p:spPr>
          <a:xfrm>
            <a:off x="5181600" y="558065"/>
            <a:ext cx="6245400" cy="914400"/>
          </a:xfrm>
          <a:prstGeom prst="rect">
            <a:avLst/>
          </a:prstGeom>
          <a:noFill/>
          <a:ln>
            <a:noFill/>
          </a:ln>
        </p:spPr>
        <p:txBody>
          <a:bodyPr spcFirstLastPara="1" wrap="square" lIns="91425" tIns="45700" rIns="91425" bIns="45700" anchor="b" anchorCtr="0">
            <a:normAutofit/>
          </a:bodyPr>
          <a:lstStyle>
            <a:lvl1pPr marL="457200" lvl="0" indent="-228600" algn="l" rtl="0">
              <a:lnSpc>
                <a:spcPct val="113000"/>
              </a:lnSpc>
              <a:spcBef>
                <a:spcPts val="0"/>
              </a:spcBef>
              <a:spcAft>
                <a:spcPts val="0"/>
              </a:spcAft>
              <a:buClr>
                <a:srgbClr val="262626"/>
              </a:buClr>
              <a:buSzPts val="2400"/>
              <a:buNone/>
              <a:defRPr sz="2400" b="0" i="1">
                <a:solidFill>
                  <a:srgbClr val="262626"/>
                </a:solidFill>
              </a:defRPr>
            </a:lvl1pPr>
            <a:lvl2pPr marL="914400" lvl="1" indent="-228600" algn="l" rtl="0">
              <a:lnSpc>
                <a:spcPct val="112000"/>
              </a:lnSpc>
              <a:spcBef>
                <a:spcPts val="900"/>
              </a:spcBef>
              <a:spcAft>
                <a:spcPts val="0"/>
              </a:spcAft>
              <a:buClr>
                <a:srgbClr val="262626"/>
              </a:buClr>
              <a:buSzPts val="2000"/>
              <a:buNone/>
              <a:defRPr sz="2000" b="1"/>
            </a:lvl2pPr>
            <a:lvl3pPr marL="1371600" lvl="2" indent="-228600" algn="l" rtl="0">
              <a:lnSpc>
                <a:spcPct val="112000"/>
              </a:lnSpc>
              <a:spcBef>
                <a:spcPts val="900"/>
              </a:spcBef>
              <a:spcAft>
                <a:spcPts val="0"/>
              </a:spcAft>
              <a:buClr>
                <a:srgbClr val="262626"/>
              </a:buClr>
              <a:buSzPts val="1800"/>
              <a:buNone/>
              <a:defRPr sz="1800" b="1"/>
            </a:lvl3pPr>
            <a:lvl4pPr marL="1828800" lvl="3" indent="-228600" algn="l" rtl="0">
              <a:lnSpc>
                <a:spcPct val="112000"/>
              </a:lnSpc>
              <a:spcBef>
                <a:spcPts val="900"/>
              </a:spcBef>
              <a:spcAft>
                <a:spcPts val="0"/>
              </a:spcAft>
              <a:buClr>
                <a:srgbClr val="262626"/>
              </a:buClr>
              <a:buSzPts val="1600"/>
              <a:buNone/>
              <a:defRPr sz="1600" b="1"/>
            </a:lvl4pPr>
            <a:lvl5pPr marL="2286000" lvl="4" indent="-228600" algn="l" rtl="0">
              <a:lnSpc>
                <a:spcPct val="112000"/>
              </a:lnSpc>
              <a:spcBef>
                <a:spcPts val="900"/>
              </a:spcBef>
              <a:spcAft>
                <a:spcPts val="0"/>
              </a:spcAft>
              <a:buClr>
                <a:srgbClr val="262626"/>
              </a:buClr>
              <a:buSzPts val="1600"/>
              <a:buNone/>
              <a:defRPr sz="1600" b="1"/>
            </a:lvl5pPr>
            <a:lvl6pPr marL="2743200" lvl="5" indent="-228600" algn="l" rtl="0">
              <a:lnSpc>
                <a:spcPct val="112000"/>
              </a:lnSpc>
              <a:spcBef>
                <a:spcPts val="1300"/>
              </a:spcBef>
              <a:spcAft>
                <a:spcPts val="0"/>
              </a:spcAft>
              <a:buClr>
                <a:srgbClr val="262626"/>
              </a:buClr>
              <a:buSzPts val="1600"/>
              <a:buNone/>
              <a:defRPr sz="1600" b="1"/>
            </a:lvl6pPr>
            <a:lvl7pPr marL="3200400" lvl="6" indent="-228600" algn="l" rtl="0">
              <a:lnSpc>
                <a:spcPct val="112000"/>
              </a:lnSpc>
              <a:spcBef>
                <a:spcPts val="1300"/>
              </a:spcBef>
              <a:spcAft>
                <a:spcPts val="0"/>
              </a:spcAft>
              <a:buClr>
                <a:srgbClr val="262626"/>
              </a:buClr>
              <a:buSzPts val="1600"/>
              <a:buNone/>
              <a:defRPr sz="1600" b="1"/>
            </a:lvl7pPr>
            <a:lvl8pPr marL="3657600" lvl="7" indent="-228600" algn="l" rtl="0">
              <a:lnSpc>
                <a:spcPct val="112000"/>
              </a:lnSpc>
              <a:spcBef>
                <a:spcPts val="1300"/>
              </a:spcBef>
              <a:spcAft>
                <a:spcPts val="0"/>
              </a:spcAft>
              <a:buClr>
                <a:srgbClr val="262626"/>
              </a:buClr>
              <a:buSzPts val="1600"/>
              <a:buNone/>
              <a:defRPr sz="1600" b="1"/>
            </a:lvl8pPr>
            <a:lvl9pPr marL="4114800" lvl="8" indent="-228600" algn="l" rtl="0">
              <a:lnSpc>
                <a:spcPct val="112000"/>
              </a:lnSpc>
              <a:spcBef>
                <a:spcPts val="1300"/>
              </a:spcBef>
              <a:spcAft>
                <a:spcPts val="0"/>
              </a:spcAft>
              <a:buClr>
                <a:srgbClr val="262626"/>
              </a:buClr>
              <a:buSzPts val="1600"/>
              <a:buNone/>
              <a:defRPr sz="1600" b="1"/>
            </a:lvl9pPr>
          </a:lstStyle>
          <a:p>
            <a:endParaRPr/>
          </a:p>
        </p:txBody>
      </p:sp>
      <p:sp>
        <p:nvSpPr>
          <p:cNvPr id="184" name="Google Shape;184;p18"/>
          <p:cNvSpPr txBox="1">
            <a:spLocks noGrp="1"/>
          </p:cNvSpPr>
          <p:nvPr>
            <p:ph type="body" idx="2"/>
          </p:nvPr>
        </p:nvSpPr>
        <p:spPr>
          <a:xfrm>
            <a:off x="5181600" y="1526671"/>
            <a:ext cx="6245400" cy="17556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85" name="Google Shape;185;p18"/>
          <p:cNvSpPr txBox="1">
            <a:spLocks noGrp="1"/>
          </p:cNvSpPr>
          <p:nvPr>
            <p:ph type="body" idx="3"/>
          </p:nvPr>
        </p:nvSpPr>
        <p:spPr>
          <a:xfrm>
            <a:off x="5181600" y="3700826"/>
            <a:ext cx="6248400" cy="914400"/>
          </a:xfrm>
          <a:prstGeom prst="rect">
            <a:avLst/>
          </a:prstGeom>
          <a:noFill/>
          <a:ln>
            <a:noFill/>
          </a:ln>
        </p:spPr>
        <p:txBody>
          <a:bodyPr spcFirstLastPara="1" wrap="square" lIns="91425" tIns="45700" rIns="91425" bIns="45700" anchor="b" anchorCtr="0">
            <a:normAutofit/>
          </a:bodyPr>
          <a:lstStyle>
            <a:lvl1pPr marL="457200" lvl="0" indent="-228600" algn="l" rtl="0">
              <a:lnSpc>
                <a:spcPct val="112000"/>
              </a:lnSpc>
              <a:spcBef>
                <a:spcPts val="900"/>
              </a:spcBef>
              <a:spcAft>
                <a:spcPts val="0"/>
              </a:spcAft>
              <a:buClr>
                <a:srgbClr val="262626"/>
              </a:buClr>
              <a:buSzPts val="2400"/>
              <a:buNone/>
              <a:defRPr sz="2400" b="0" i="1">
                <a:solidFill>
                  <a:srgbClr val="262626"/>
                </a:solidFill>
              </a:defRPr>
            </a:lvl1pPr>
            <a:lvl2pPr marL="914400" lvl="1" indent="-228600" algn="l" rtl="0">
              <a:lnSpc>
                <a:spcPct val="112000"/>
              </a:lnSpc>
              <a:spcBef>
                <a:spcPts val="900"/>
              </a:spcBef>
              <a:spcAft>
                <a:spcPts val="0"/>
              </a:spcAft>
              <a:buClr>
                <a:srgbClr val="262626"/>
              </a:buClr>
              <a:buSzPts val="2000"/>
              <a:buNone/>
              <a:defRPr sz="2000" b="1"/>
            </a:lvl2pPr>
            <a:lvl3pPr marL="1371600" lvl="2" indent="-228600" algn="l" rtl="0">
              <a:lnSpc>
                <a:spcPct val="112000"/>
              </a:lnSpc>
              <a:spcBef>
                <a:spcPts val="900"/>
              </a:spcBef>
              <a:spcAft>
                <a:spcPts val="0"/>
              </a:spcAft>
              <a:buClr>
                <a:srgbClr val="262626"/>
              </a:buClr>
              <a:buSzPts val="1800"/>
              <a:buNone/>
              <a:defRPr sz="1800" b="1"/>
            </a:lvl3pPr>
            <a:lvl4pPr marL="1828800" lvl="3" indent="-228600" algn="l" rtl="0">
              <a:lnSpc>
                <a:spcPct val="112000"/>
              </a:lnSpc>
              <a:spcBef>
                <a:spcPts val="900"/>
              </a:spcBef>
              <a:spcAft>
                <a:spcPts val="0"/>
              </a:spcAft>
              <a:buClr>
                <a:srgbClr val="262626"/>
              </a:buClr>
              <a:buSzPts val="1600"/>
              <a:buNone/>
              <a:defRPr sz="1600" b="1"/>
            </a:lvl4pPr>
            <a:lvl5pPr marL="2286000" lvl="4" indent="-228600" algn="l" rtl="0">
              <a:lnSpc>
                <a:spcPct val="112000"/>
              </a:lnSpc>
              <a:spcBef>
                <a:spcPts val="900"/>
              </a:spcBef>
              <a:spcAft>
                <a:spcPts val="0"/>
              </a:spcAft>
              <a:buClr>
                <a:srgbClr val="262626"/>
              </a:buClr>
              <a:buSzPts val="1600"/>
              <a:buNone/>
              <a:defRPr sz="1600" b="1"/>
            </a:lvl5pPr>
            <a:lvl6pPr marL="2743200" lvl="5" indent="-228600" algn="l" rtl="0">
              <a:lnSpc>
                <a:spcPct val="112000"/>
              </a:lnSpc>
              <a:spcBef>
                <a:spcPts val="1300"/>
              </a:spcBef>
              <a:spcAft>
                <a:spcPts val="0"/>
              </a:spcAft>
              <a:buClr>
                <a:srgbClr val="262626"/>
              </a:buClr>
              <a:buSzPts val="1600"/>
              <a:buNone/>
              <a:defRPr sz="1600" b="1"/>
            </a:lvl6pPr>
            <a:lvl7pPr marL="3200400" lvl="6" indent="-228600" algn="l" rtl="0">
              <a:lnSpc>
                <a:spcPct val="112000"/>
              </a:lnSpc>
              <a:spcBef>
                <a:spcPts val="1300"/>
              </a:spcBef>
              <a:spcAft>
                <a:spcPts val="0"/>
              </a:spcAft>
              <a:buClr>
                <a:srgbClr val="262626"/>
              </a:buClr>
              <a:buSzPts val="1600"/>
              <a:buNone/>
              <a:defRPr sz="1600" b="1"/>
            </a:lvl7pPr>
            <a:lvl8pPr marL="3657600" lvl="7" indent="-228600" algn="l" rtl="0">
              <a:lnSpc>
                <a:spcPct val="112000"/>
              </a:lnSpc>
              <a:spcBef>
                <a:spcPts val="1300"/>
              </a:spcBef>
              <a:spcAft>
                <a:spcPts val="0"/>
              </a:spcAft>
              <a:buClr>
                <a:srgbClr val="262626"/>
              </a:buClr>
              <a:buSzPts val="1600"/>
              <a:buNone/>
              <a:defRPr sz="1600" b="1"/>
            </a:lvl8pPr>
            <a:lvl9pPr marL="4114800" lvl="8" indent="-228600" algn="l" rtl="0">
              <a:lnSpc>
                <a:spcPct val="112000"/>
              </a:lnSpc>
              <a:spcBef>
                <a:spcPts val="1300"/>
              </a:spcBef>
              <a:spcAft>
                <a:spcPts val="0"/>
              </a:spcAft>
              <a:buClr>
                <a:srgbClr val="262626"/>
              </a:buClr>
              <a:buSzPts val="1600"/>
              <a:buNone/>
              <a:defRPr sz="1600" b="1"/>
            </a:lvl9pPr>
          </a:lstStyle>
          <a:p>
            <a:endParaRPr/>
          </a:p>
        </p:txBody>
      </p:sp>
      <p:sp>
        <p:nvSpPr>
          <p:cNvPr id="186" name="Google Shape;186;p18"/>
          <p:cNvSpPr txBox="1">
            <a:spLocks noGrp="1"/>
          </p:cNvSpPr>
          <p:nvPr>
            <p:ph type="body" idx="4"/>
          </p:nvPr>
        </p:nvSpPr>
        <p:spPr>
          <a:xfrm>
            <a:off x="5181600" y="4669432"/>
            <a:ext cx="6245400" cy="17556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87" name="Google Shape;187;p18"/>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8" name="Google Shape;188;p18"/>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9" name="Google Shape;189;p18"/>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762000" y="559678"/>
            <a:ext cx="3834000" cy="49524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19"/>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3" name="Google Shape;193;p19"/>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p19"/>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
        <p:nvSpPr>
          <p:cNvPr id="196" name="Google Shape;196;p20"/>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Google Shape;197;p20"/>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8" name="Google Shape;198;p20"/>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dk2"/>
        </a:solidFill>
        <a:effectLst/>
      </p:bgPr>
    </p:bg>
    <p:spTree>
      <p:nvGrpSpPr>
        <p:cNvPr id="1" name="Shape 23"/>
        <p:cNvGrpSpPr/>
        <p:nvPr/>
      </p:nvGrpSpPr>
      <p:grpSpPr>
        <a:xfrm>
          <a:off x="0" y="0"/>
          <a:ext cx="0" cy="0"/>
          <a:chOff x="0" y="0"/>
          <a:chExt cx="0" cy="0"/>
        </a:xfrm>
      </p:grpSpPr>
      <p:sp>
        <p:nvSpPr>
          <p:cNvPr id="24" name="Google Shape;24;p3" title="Page Number Shape"/>
          <p:cNvSpPr/>
          <p:nvPr/>
        </p:nvSpPr>
        <p:spPr>
          <a:xfrm>
            <a:off x="11784011" y="-1"/>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25" name="Google Shape;25;p3"/>
          <p:cNvSpPr txBox="1">
            <a:spLocks noGrp="1"/>
          </p:cNvSpPr>
          <p:nvPr>
            <p:ph type="ctrTitle"/>
          </p:nvPr>
        </p:nvSpPr>
        <p:spPr>
          <a:xfrm>
            <a:off x="5747656" y="1264197"/>
            <a:ext cx="5670600" cy="42690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lt2"/>
              </a:buClr>
              <a:buSzPts val="6000"/>
              <a:buFont typeface="Century Schoolbook"/>
              <a:buNone/>
              <a:defRPr sz="6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667666" y="4151085"/>
            <a:ext cx="4633800" cy="1591200"/>
          </a:xfrm>
          <a:prstGeom prst="rect">
            <a:avLst/>
          </a:prstGeom>
          <a:noFill/>
          <a:ln>
            <a:noFill/>
          </a:ln>
        </p:spPr>
        <p:txBody>
          <a:bodyPr spcFirstLastPara="1" wrap="square" lIns="91425" tIns="45700" rIns="91425" bIns="45700" anchor="b" anchorCtr="0">
            <a:noAutofit/>
          </a:bodyPr>
          <a:lstStyle>
            <a:lvl1pPr lvl="0" algn="r" rtl="0">
              <a:lnSpc>
                <a:spcPct val="100000"/>
              </a:lnSpc>
              <a:spcBef>
                <a:spcPts val="0"/>
              </a:spcBef>
              <a:spcAft>
                <a:spcPts val="0"/>
              </a:spcAft>
              <a:buClr>
                <a:schemeClr val="lt2"/>
              </a:buClr>
              <a:buSzPts val="2300"/>
              <a:buNone/>
              <a:defRPr sz="2300" b="0" i="1">
                <a:solidFill>
                  <a:schemeClr val="lt2"/>
                </a:solidFill>
              </a:defRPr>
            </a:lvl1pPr>
            <a:lvl2pPr lvl="1" algn="ctr" rtl="0">
              <a:lnSpc>
                <a:spcPct val="112000"/>
              </a:lnSpc>
              <a:spcBef>
                <a:spcPts val="900"/>
              </a:spcBef>
              <a:spcAft>
                <a:spcPts val="0"/>
              </a:spcAft>
              <a:buClr>
                <a:srgbClr val="FEFEFE"/>
              </a:buClr>
              <a:buSzPts val="2000"/>
              <a:buNone/>
              <a:defRPr sz="2000"/>
            </a:lvl2pPr>
            <a:lvl3pPr lvl="2" algn="ctr" rtl="0">
              <a:lnSpc>
                <a:spcPct val="112000"/>
              </a:lnSpc>
              <a:spcBef>
                <a:spcPts val="900"/>
              </a:spcBef>
              <a:spcAft>
                <a:spcPts val="0"/>
              </a:spcAft>
              <a:buClr>
                <a:srgbClr val="FEFEFE"/>
              </a:buClr>
              <a:buSzPts val="1800"/>
              <a:buNone/>
              <a:defRPr sz="1800"/>
            </a:lvl3pPr>
            <a:lvl4pPr lvl="3" algn="ctr" rtl="0">
              <a:lnSpc>
                <a:spcPct val="112000"/>
              </a:lnSpc>
              <a:spcBef>
                <a:spcPts val="900"/>
              </a:spcBef>
              <a:spcAft>
                <a:spcPts val="0"/>
              </a:spcAft>
              <a:buClr>
                <a:srgbClr val="FEFEFE"/>
              </a:buClr>
              <a:buSzPts val="1600"/>
              <a:buNone/>
              <a:defRPr sz="1600"/>
            </a:lvl4pPr>
            <a:lvl5pPr lvl="4" algn="ctr" rtl="0">
              <a:lnSpc>
                <a:spcPct val="112000"/>
              </a:lnSpc>
              <a:spcBef>
                <a:spcPts val="900"/>
              </a:spcBef>
              <a:spcAft>
                <a:spcPts val="0"/>
              </a:spcAft>
              <a:buClr>
                <a:srgbClr val="FEFEFE"/>
              </a:buClr>
              <a:buSzPts val="1600"/>
              <a:buNone/>
              <a:defRPr sz="1600"/>
            </a:lvl5pPr>
            <a:lvl6pPr lvl="5" algn="ctr" rtl="0">
              <a:lnSpc>
                <a:spcPct val="112000"/>
              </a:lnSpc>
              <a:spcBef>
                <a:spcPts val="1300"/>
              </a:spcBef>
              <a:spcAft>
                <a:spcPts val="0"/>
              </a:spcAft>
              <a:buClr>
                <a:srgbClr val="FEFEFE"/>
              </a:buClr>
              <a:buSzPts val="1600"/>
              <a:buNone/>
              <a:defRPr sz="1600"/>
            </a:lvl6pPr>
            <a:lvl7pPr lvl="6" algn="ctr" rtl="0">
              <a:lnSpc>
                <a:spcPct val="112000"/>
              </a:lnSpc>
              <a:spcBef>
                <a:spcPts val="1300"/>
              </a:spcBef>
              <a:spcAft>
                <a:spcPts val="0"/>
              </a:spcAft>
              <a:buClr>
                <a:srgbClr val="FEFEFE"/>
              </a:buClr>
              <a:buSzPts val="1600"/>
              <a:buNone/>
              <a:defRPr sz="1600"/>
            </a:lvl7pPr>
            <a:lvl8pPr lvl="7" algn="ctr" rtl="0">
              <a:lnSpc>
                <a:spcPct val="112000"/>
              </a:lnSpc>
              <a:spcBef>
                <a:spcPts val="1300"/>
              </a:spcBef>
              <a:spcAft>
                <a:spcPts val="0"/>
              </a:spcAft>
              <a:buClr>
                <a:srgbClr val="FEFEFE"/>
              </a:buClr>
              <a:buSzPts val="1600"/>
              <a:buNone/>
              <a:defRPr sz="1600"/>
            </a:lvl8pPr>
            <a:lvl9pPr lvl="8" algn="ctr" rtl="0">
              <a:lnSpc>
                <a:spcPct val="112000"/>
              </a:lnSpc>
              <a:spcBef>
                <a:spcPts val="1300"/>
              </a:spcBef>
              <a:spcAft>
                <a:spcPts val="0"/>
              </a:spcAft>
              <a:buClr>
                <a:srgbClr val="FEFEFE"/>
              </a:buClr>
              <a:buSzPts val="1600"/>
              <a:buNone/>
              <a:defRPr sz="1600"/>
            </a:lvl9pPr>
          </a:lstStyle>
          <a:p>
            <a:endParaRPr/>
          </a:p>
        </p:txBody>
      </p:sp>
      <p:cxnSp>
        <p:nvCxnSpPr>
          <p:cNvPr id="27" name="Google Shape;27;p3" title="Verticle Rule Line"/>
          <p:cNvCxnSpPr/>
          <p:nvPr/>
        </p:nvCxnSpPr>
        <p:spPr>
          <a:xfrm>
            <a:off x="5524563" y="1115733"/>
            <a:ext cx="0" cy="4626600"/>
          </a:xfrm>
          <a:prstGeom prst="straightConnector1">
            <a:avLst/>
          </a:prstGeom>
          <a:noFill/>
          <a:ln w="63500" cap="flat" cmpd="sng">
            <a:solidFill>
              <a:schemeClr val="lt2"/>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6"/>
        <p:cNvGrpSpPr/>
        <p:nvPr/>
      </p:nvGrpSpPr>
      <p:grpSpPr>
        <a:xfrm>
          <a:off x="0" y="0"/>
          <a:ext cx="0" cy="0"/>
          <a:chOff x="0" y="0"/>
          <a:chExt cx="0" cy="0"/>
        </a:xfrm>
      </p:grpSpPr>
      <p:sp>
        <p:nvSpPr>
          <p:cNvPr id="37" name="Google Shape;37;p5"/>
          <p:cNvSpPr/>
          <p:nvPr/>
        </p:nvSpPr>
        <p:spPr>
          <a:xfrm>
            <a:off x="0" y="0"/>
            <a:ext cx="489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38" name="Google Shape;38;p5"/>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rgbClr val="262626"/>
              </a:buClr>
              <a:buSzPts val="2000"/>
              <a:buNone/>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39" name="Google Shape;39;p5"/>
          <p:cNvSpPr txBox="1">
            <a:spLocks noGrp="1"/>
          </p:cNvSpPr>
          <p:nvPr>
            <p:ph type="body" idx="2"/>
          </p:nvPr>
        </p:nvSpPr>
        <p:spPr>
          <a:xfrm>
            <a:off x="5181600" y="569066"/>
            <a:ext cx="6248400" cy="5655300"/>
          </a:xfrm>
          <a:prstGeom prst="rect">
            <a:avLst/>
          </a:prstGeom>
          <a:noFill/>
          <a:ln>
            <a:noFill/>
          </a:ln>
        </p:spPr>
        <p:txBody>
          <a:bodyPr spcFirstLastPara="1" wrap="square" lIns="91425" tIns="45700" rIns="91425" bIns="45700" anchor="t" anchorCtr="0">
            <a:normAutofit/>
          </a:bodyPr>
          <a:lstStyle>
            <a:lvl1pPr marL="457200" lvl="0" indent="-342900" algn="l" rtl="0">
              <a:lnSpc>
                <a:spcPct val="112000"/>
              </a:lnSpc>
              <a:spcBef>
                <a:spcPts val="900"/>
              </a:spcBef>
              <a:spcAft>
                <a:spcPts val="0"/>
              </a:spcAft>
              <a:buClr>
                <a:srgbClr val="262626"/>
              </a:buClr>
              <a:buSzPts val="1800"/>
              <a:buChar char="•"/>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40" name="Google Shape;40;p5"/>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5"/>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4" name="Google Shape;44;p5"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45"/>
        <p:cNvGrpSpPr/>
        <p:nvPr/>
      </p:nvGrpSpPr>
      <p:grpSpPr>
        <a:xfrm>
          <a:off x="0" y="0"/>
          <a:ext cx="0" cy="0"/>
          <a:chOff x="0" y="0"/>
          <a:chExt cx="0" cy="0"/>
        </a:xfrm>
      </p:grpSpPr>
      <p:sp>
        <p:nvSpPr>
          <p:cNvPr id="46" name="Google Shape;46;p6"/>
          <p:cNvSpPr/>
          <p:nvPr/>
        </p:nvSpPr>
        <p:spPr>
          <a:xfrm>
            <a:off x="0" y="0"/>
            <a:ext cx="489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7" name="Google Shape;47;p6"/>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chemeClr val="lt1"/>
              </a:buClr>
              <a:buSzPts val="5000"/>
              <a:buFont typeface="Century Schoolbook"/>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6"/>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6"/>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6"/>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6"/>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chemeClr val="lt1"/>
              </a:buClr>
              <a:buSzPts val="2000"/>
              <a:buNone/>
              <a:defRPr>
                <a:solidFill>
                  <a:schemeClr val="lt1"/>
                </a:solidFill>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52" name="Google Shape;52;p6"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solidFill>
          <a:schemeClr val="dk2"/>
        </a:solidFill>
        <a:effectLst/>
      </p:bgPr>
    </p:bg>
    <p:spTree>
      <p:nvGrpSpPr>
        <p:cNvPr id="1" name="Shape 53"/>
        <p:cNvGrpSpPr/>
        <p:nvPr/>
      </p:nvGrpSpPr>
      <p:grpSpPr>
        <a:xfrm>
          <a:off x="0" y="0"/>
          <a:ext cx="0" cy="0"/>
          <a:chOff x="0" y="0"/>
          <a:chExt cx="0" cy="0"/>
        </a:xfrm>
      </p:grpSpPr>
      <p:sp>
        <p:nvSpPr>
          <p:cNvPr id="54" name="Google Shape;54;p7" title="Page Number Shape"/>
          <p:cNvSpPr/>
          <p:nvPr/>
        </p:nvSpPr>
        <p:spPr>
          <a:xfrm>
            <a:off x="11784011" y="-1"/>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a:noFill/>
          </a:ln>
        </p:spPr>
      </p:sp>
      <p:sp>
        <p:nvSpPr>
          <p:cNvPr id="55" name="Google Shape;55;p7"/>
          <p:cNvSpPr txBox="1">
            <a:spLocks noGrp="1"/>
          </p:cNvSpPr>
          <p:nvPr>
            <p:ph type="ctrTitle"/>
          </p:nvPr>
        </p:nvSpPr>
        <p:spPr>
          <a:xfrm>
            <a:off x="5747656" y="1264197"/>
            <a:ext cx="5670600" cy="4269000"/>
          </a:xfrm>
          <a:prstGeom prst="rect">
            <a:avLst/>
          </a:prstGeom>
          <a:noFill/>
          <a:ln>
            <a:noFill/>
          </a:ln>
        </p:spPr>
        <p:txBody>
          <a:bodyPr spcFirstLastPara="1" wrap="square" lIns="91425" tIns="45700" rIns="91425" bIns="45700" anchor="ctr" anchorCtr="0">
            <a:normAutofit/>
          </a:bodyPr>
          <a:lstStyle>
            <a:lvl1pPr lvl="0" algn="l" rtl="0">
              <a:lnSpc>
                <a:spcPct val="85000"/>
              </a:lnSpc>
              <a:spcBef>
                <a:spcPts val="0"/>
              </a:spcBef>
              <a:spcAft>
                <a:spcPts val="0"/>
              </a:spcAft>
              <a:buClr>
                <a:schemeClr val="lt2"/>
              </a:buClr>
              <a:buSzPts val="6000"/>
              <a:buFont typeface="Century Schoolbook"/>
              <a:buNone/>
              <a:defRPr sz="6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7"/>
          <p:cNvSpPr txBox="1">
            <a:spLocks noGrp="1"/>
          </p:cNvSpPr>
          <p:nvPr>
            <p:ph type="subTitle" idx="1"/>
          </p:nvPr>
        </p:nvSpPr>
        <p:spPr>
          <a:xfrm>
            <a:off x="667666" y="4151085"/>
            <a:ext cx="4633800" cy="1591200"/>
          </a:xfrm>
          <a:prstGeom prst="rect">
            <a:avLst/>
          </a:prstGeom>
          <a:noFill/>
          <a:ln>
            <a:noFill/>
          </a:ln>
        </p:spPr>
        <p:txBody>
          <a:bodyPr spcFirstLastPara="1" wrap="square" lIns="91425" tIns="45700" rIns="91425" bIns="45700" anchor="b" anchorCtr="0">
            <a:noAutofit/>
          </a:bodyPr>
          <a:lstStyle>
            <a:lvl1pPr lvl="0" algn="r" rtl="0">
              <a:lnSpc>
                <a:spcPct val="100000"/>
              </a:lnSpc>
              <a:spcBef>
                <a:spcPts val="0"/>
              </a:spcBef>
              <a:spcAft>
                <a:spcPts val="0"/>
              </a:spcAft>
              <a:buClr>
                <a:schemeClr val="lt2"/>
              </a:buClr>
              <a:buSzPts val="2300"/>
              <a:buNone/>
              <a:defRPr sz="2300" b="0" i="1">
                <a:solidFill>
                  <a:schemeClr val="lt2"/>
                </a:solidFill>
              </a:defRPr>
            </a:lvl1pPr>
            <a:lvl2pPr lvl="1" algn="ctr" rtl="0">
              <a:lnSpc>
                <a:spcPct val="112000"/>
              </a:lnSpc>
              <a:spcBef>
                <a:spcPts val="900"/>
              </a:spcBef>
              <a:spcAft>
                <a:spcPts val="0"/>
              </a:spcAft>
              <a:buClr>
                <a:srgbClr val="FEFEFE"/>
              </a:buClr>
              <a:buSzPts val="2000"/>
              <a:buNone/>
              <a:defRPr sz="2000"/>
            </a:lvl2pPr>
            <a:lvl3pPr lvl="2" algn="ctr" rtl="0">
              <a:lnSpc>
                <a:spcPct val="112000"/>
              </a:lnSpc>
              <a:spcBef>
                <a:spcPts val="900"/>
              </a:spcBef>
              <a:spcAft>
                <a:spcPts val="0"/>
              </a:spcAft>
              <a:buClr>
                <a:srgbClr val="FEFEFE"/>
              </a:buClr>
              <a:buSzPts val="1800"/>
              <a:buNone/>
              <a:defRPr sz="1800"/>
            </a:lvl3pPr>
            <a:lvl4pPr lvl="3" algn="ctr" rtl="0">
              <a:lnSpc>
                <a:spcPct val="112000"/>
              </a:lnSpc>
              <a:spcBef>
                <a:spcPts val="900"/>
              </a:spcBef>
              <a:spcAft>
                <a:spcPts val="0"/>
              </a:spcAft>
              <a:buClr>
                <a:srgbClr val="FEFEFE"/>
              </a:buClr>
              <a:buSzPts val="1600"/>
              <a:buNone/>
              <a:defRPr sz="1600"/>
            </a:lvl4pPr>
            <a:lvl5pPr lvl="4" algn="ctr" rtl="0">
              <a:lnSpc>
                <a:spcPct val="112000"/>
              </a:lnSpc>
              <a:spcBef>
                <a:spcPts val="900"/>
              </a:spcBef>
              <a:spcAft>
                <a:spcPts val="0"/>
              </a:spcAft>
              <a:buClr>
                <a:srgbClr val="FEFEFE"/>
              </a:buClr>
              <a:buSzPts val="1600"/>
              <a:buNone/>
              <a:defRPr sz="1600"/>
            </a:lvl5pPr>
            <a:lvl6pPr lvl="5" algn="ctr" rtl="0">
              <a:lnSpc>
                <a:spcPct val="112000"/>
              </a:lnSpc>
              <a:spcBef>
                <a:spcPts val="1300"/>
              </a:spcBef>
              <a:spcAft>
                <a:spcPts val="0"/>
              </a:spcAft>
              <a:buClr>
                <a:srgbClr val="FEFEFE"/>
              </a:buClr>
              <a:buSzPts val="1600"/>
              <a:buNone/>
              <a:defRPr sz="1600"/>
            </a:lvl6pPr>
            <a:lvl7pPr lvl="6" algn="ctr" rtl="0">
              <a:lnSpc>
                <a:spcPct val="112000"/>
              </a:lnSpc>
              <a:spcBef>
                <a:spcPts val="1300"/>
              </a:spcBef>
              <a:spcAft>
                <a:spcPts val="0"/>
              </a:spcAft>
              <a:buClr>
                <a:srgbClr val="FEFEFE"/>
              </a:buClr>
              <a:buSzPts val="1600"/>
              <a:buNone/>
              <a:defRPr sz="1600"/>
            </a:lvl7pPr>
            <a:lvl8pPr lvl="7" algn="ctr" rtl="0">
              <a:lnSpc>
                <a:spcPct val="112000"/>
              </a:lnSpc>
              <a:spcBef>
                <a:spcPts val="1300"/>
              </a:spcBef>
              <a:spcAft>
                <a:spcPts val="0"/>
              </a:spcAft>
              <a:buClr>
                <a:srgbClr val="FEFEFE"/>
              </a:buClr>
              <a:buSzPts val="1600"/>
              <a:buNone/>
              <a:defRPr sz="1600"/>
            </a:lvl8pPr>
            <a:lvl9pPr lvl="8" algn="ctr" rtl="0">
              <a:lnSpc>
                <a:spcPct val="112000"/>
              </a:lnSpc>
              <a:spcBef>
                <a:spcPts val="1300"/>
              </a:spcBef>
              <a:spcAft>
                <a:spcPts val="0"/>
              </a:spcAft>
              <a:buClr>
                <a:srgbClr val="FEFEFE"/>
              </a:buClr>
              <a:buSzPts val="1600"/>
              <a:buNone/>
              <a:defRPr sz="1600"/>
            </a:lvl9pPr>
          </a:lstStyle>
          <a:p>
            <a:endParaRPr/>
          </a:p>
        </p:txBody>
      </p:sp>
      <p:cxnSp>
        <p:nvCxnSpPr>
          <p:cNvPr id="57" name="Google Shape;57;p7" title="Verticle Rule Line"/>
          <p:cNvCxnSpPr/>
          <p:nvPr/>
        </p:nvCxnSpPr>
        <p:spPr>
          <a:xfrm>
            <a:off x="5524563" y="1115733"/>
            <a:ext cx="0" cy="4626600"/>
          </a:xfrm>
          <a:prstGeom prst="straightConnector1">
            <a:avLst/>
          </a:prstGeom>
          <a:noFill/>
          <a:ln w="63500" cap="flat" cmpd="sng">
            <a:solidFill>
              <a:schemeClr val="lt2"/>
            </a:solidFill>
            <a:prstDash val="solid"/>
            <a:round/>
            <a:headEnd type="none" w="sm" len="sm"/>
            <a:tailEnd type="none" w="sm" len="sm"/>
          </a:ln>
        </p:spPr>
      </p:cxnSp>
      <p:sp>
        <p:nvSpPr>
          <p:cNvPr id="58" name="Google Shape;58;p7"/>
          <p:cNvSpPr>
            <a:spLocks noGrp="1"/>
          </p:cNvSpPr>
          <p:nvPr>
            <p:ph type="pic" idx="2"/>
          </p:nvPr>
        </p:nvSpPr>
        <p:spPr>
          <a:xfrm>
            <a:off x="2743615" y="1367500"/>
            <a:ext cx="2397900" cy="2397900"/>
          </a:xfrm>
          <a:prstGeom prst="ellipse">
            <a:avLst/>
          </a:prstGeom>
          <a:solidFill>
            <a:schemeClr val="dk1"/>
          </a:solidFill>
          <a:ln>
            <a:noFill/>
          </a:ln>
        </p:spPr>
      </p:sp>
    </p:spTree>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Image / Icon Bullets Light">
  <p:cSld name="6 Image / Icon Bullets Light">
    <p:spTree>
      <p:nvGrpSpPr>
        <p:cNvPr id="1" name="Shape 59"/>
        <p:cNvGrpSpPr/>
        <p:nvPr/>
      </p:nvGrpSpPr>
      <p:grpSpPr>
        <a:xfrm>
          <a:off x="0" y="0"/>
          <a:ext cx="0" cy="0"/>
          <a:chOff x="0" y="0"/>
          <a:chExt cx="0" cy="0"/>
        </a:xfrm>
      </p:grpSpPr>
      <p:sp>
        <p:nvSpPr>
          <p:cNvPr id="60" name="Google Shape;60;p8"/>
          <p:cNvSpPr/>
          <p:nvPr/>
        </p:nvSpPr>
        <p:spPr>
          <a:xfrm>
            <a:off x="0" y="0"/>
            <a:ext cx="489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61" name="Google Shape;61;p8"/>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8"/>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8"/>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rgbClr val="262626"/>
              </a:buClr>
              <a:buSzPts val="2000"/>
              <a:buNone/>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66" name="Google Shape;66;p8" title="Horizontal Rule Line"/>
          <p:cNvCxnSpPr/>
          <p:nvPr/>
        </p:nvCxnSpPr>
        <p:spPr>
          <a:xfrm>
            <a:off x="0" y="6199730"/>
            <a:ext cx="4495800" cy="0"/>
          </a:xfrm>
          <a:prstGeom prst="straightConnector1">
            <a:avLst/>
          </a:prstGeom>
          <a:noFill/>
          <a:ln w="25400" cap="flat" cmpd="sng">
            <a:solidFill>
              <a:srgbClr val="262626"/>
            </a:solidFill>
            <a:prstDash val="solid"/>
            <a:round/>
            <a:headEnd type="none" w="sm" len="sm"/>
            <a:tailEnd type="none" w="sm" len="sm"/>
          </a:ln>
        </p:spPr>
      </p:cxnSp>
      <p:sp>
        <p:nvSpPr>
          <p:cNvPr id="67" name="Google Shape;67;p8"/>
          <p:cNvSpPr txBox="1">
            <a:spLocks noGrp="1"/>
          </p:cNvSpPr>
          <p:nvPr>
            <p:ph type="body" idx="2"/>
          </p:nvPr>
        </p:nvSpPr>
        <p:spPr>
          <a:xfrm>
            <a:off x="5162550"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68" name="Google Shape;68;p8"/>
          <p:cNvSpPr txBox="1">
            <a:spLocks noGrp="1"/>
          </p:cNvSpPr>
          <p:nvPr>
            <p:ph type="body" idx="3"/>
          </p:nvPr>
        </p:nvSpPr>
        <p:spPr>
          <a:xfrm>
            <a:off x="7295581"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69" name="Google Shape;69;p8"/>
          <p:cNvSpPr txBox="1">
            <a:spLocks noGrp="1"/>
          </p:cNvSpPr>
          <p:nvPr>
            <p:ph type="body" idx="4"/>
          </p:nvPr>
        </p:nvSpPr>
        <p:spPr>
          <a:xfrm>
            <a:off x="9428613"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70" name="Google Shape;70;p8"/>
          <p:cNvSpPr txBox="1">
            <a:spLocks noGrp="1"/>
          </p:cNvSpPr>
          <p:nvPr>
            <p:ph type="body" idx="5"/>
          </p:nvPr>
        </p:nvSpPr>
        <p:spPr>
          <a:xfrm>
            <a:off x="5162550"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71" name="Google Shape;71;p8"/>
          <p:cNvSpPr txBox="1">
            <a:spLocks noGrp="1"/>
          </p:cNvSpPr>
          <p:nvPr>
            <p:ph type="body" idx="6"/>
          </p:nvPr>
        </p:nvSpPr>
        <p:spPr>
          <a:xfrm>
            <a:off x="7295356"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72" name="Google Shape;72;p8"/>
          <p:cNvSpPr txBox="1">
            <a:spLocks noGrp="1"/>
          </p:cNvSpPr>
          <p:nvPr>
            <p:ph type="body" idx="7"/>
          </p:nvPr>
        </p:nvSpPr>
        <p:spPr>
          <a:xfrm>
            <a:off x="9428163"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73" name="Google Shape;73;p8"/>
          <p:cNvSpPr>
            <a:spLocks noGrp="1"/>
          </p:cNvSpPr>
          <p:nvPr>
            <p:ph type="pic" idx="8"/>
          </p:nvPr>
        </p:nvSpPr>
        <p:spPr>
          <a:xfrm>
            <a:off x="5648550" y="729000"/>
            <a:ext cx="972000" cy="972000"/>
          </a:xfrm>
          <a:prstGeom prst="ellipse">
            <a:avLst/>
          </a:prstGeom>
          <a:solidFill>
            <a:srgbClr val="F2F2F2"/>
          </a:solidFill>
          <a:ln>
            <a:noFill/>
          </a:ln>
        </p:spPr>
      </p:sp>
      <p:sp>
        <p:nvSpPr>
          <p:cNvPr id="74" name="Google Shape;74;p8"/>
          <p:cNvSpPr>
            <a:spLocks noGrp="1"/>
          </p:cNvSpPr>
          <p:nvPr>
            <p:ph type="pic" idx="9"/>
          </p:nvPr>
        </p:nvSpPr>
        <p:spPr>
          <a:xfrm>
            <a:off x="7781581" y="729000"/>
            <a:ext cx="972000" cy="972000"/>
          </a:xfrm>
          <a:prstGeom prst="ellipse">
            <a:avLst/>
          </a:prstGeom>
          <a:solidFill>
            <a:srgbClr val="F2F2F2"/>
          </a:solidFill>
          <a:ln>
            <a:noFill/>
          </a:ln>
        </p:spPr>
      </p:sp>
      <p:sp>
        <p:nvSpPr>
          <p:cNvPr id="75" name="Google Shape;75;p8"/>
          <p:cNvSpPr>
            <a:spLocks noGrp="1"/>
          </p:cNvSpPr>
          <p:nvPr>
            <p:ph type="pic" idx="13"/>
          </p:nvPr>
        </p:nvSpPr>
        <p:spPr>
          <a:xfrm>
            <a:off x="9914613" y="729000"/>
            <a:ext cx="972000" cy="972000"/>
          </a:xfrm>
          <a:prstGeom prst="ellipse">
            <a:avLst/>
          </a:prstGeom>
          <a:solidFill>
            <a:srgbClr val="F2F2F2"/>
          </a:solidFill>
          <a:ln>
            <a:noFill/>
          </a:ln>
        </p:spPr>
      </p:sp>
      <p:sp>
        <p:nvSpPr>
          <p:cNvPr id="76" name="Google Shape;76;p8"/>
          <p:cNvSpPr>
            <a:spLocks noGrp="1"/>
          </p:cNvSpPr>
          <p:nvPr>
            <p:ph type="pic" idx="14"/>
          </p:nvPr>
        </p:nvSpPr>
        <p:spPr>
          <a:xfrm>
            <a:off x="5648550" y="3598323"/>
            <a:ext cx="972000" cy="972000"/>
          </a:xfrm>
          <a:prstGeom prst="ellipse">
            <a:avLst/>
          </a:prstGeom>
          <a:solidFill>
            <a:srgbClr val="F2F2F2"/>
          </a:solidFill>
          <a:ln>
            <a:noFill/>
          </a:ln>
        </p:spPr>
      </p:sp>
      <p:sp>
        <p:nvSpPr>
          <p:cNvPr id="77" name="Google Shape;77;p8"/>
          <p:cNvSpPr>
            <a:spLocks noGrp="1"/>
          </p:cNvSpPr>
          <p:nvPr>
            <p:ph type="pic" idx="15"/>
          </p:nvPr>
        </p:nvSpPr>
        <p:spPr>
          <a:xfrm>
            <a:off x="7781581" y="3598323"/>
            <a:ext cx="972000" cy="972000"/>
          </a:xfrm>
          <a:prstGeom prst="ellipse">
            <a:avLst/>
          </a:prstGeom>
          <a:solidFill>
            <a:srgbClr val="F2F2F2"/>
          </a:solidFill>
          <a:ln>
            <a:noFill/>
          </a:ln>
        </p:spPr>
      </p:sp>
      <p:sp>
        <p:nvSpPr>
          <p:cNvPr id="78" name="Google Shape;78;p8"/>
          <p:cNvSpPr>
            <a:spLocks noGrp="1"/>
          </p:cNvSpPr>
          <p:nvPr>
            <p:ph type="pic" idx="16"/>
          </p:nvPr>
        </p:nvSpPr>
        <p:spPr>
          <a:xfrm>
            <a:off x="9914613" y="3598323"/>
            <a:ext cx="972000" cy="972000"/>
          </a:xfrm>
          <a:prstGeom prst="ellipse">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ed Bullets in a row">
  <p:cSld name="Numbered Bullets in a row">
    <p:spTree>
      <p:nvGrpSpPr>
        <p:cNvPr id="1" name="Shape 79"/>
        <p:cNvGrpSpPr/>
        <p:nvPr/>
      </p:nvGrpSpPr>
      <p:grpSpPr>
        <a:xfrm>
          <a:off x="0" y="0"/>
          <a:ext cx="0" cy="0"/>
          <a:chOff x="0" y="0"/>
          <a:chExt cx="0" cy="0"/>
        </a:xfrm>
      </p:grpSpPr>
      <p:sp>
        <p:nvSpPr>
          <p:cNvPr id="80" name="Google Shape;80;p9"/>
          <p:cNvSpPr/>
          <p:nvPr/>
        </p:nvSpPr>
        <p:spPr>
          <a:xfrm>
            <a:off x="0" y="0"/>
            <a:ext cx="489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81" name="Google Shape;81;p9"/>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rgbClr val="26262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5162550" y="2019300"/>
            <a:ext cx="1944000" cy="2700000"/>
          </a:xfrm>
          <a:prstGeom prst="rect">
            <a:avLst/>
          </a:prstGeom>
          <a:gradFill>
            <a:gsLst>
              <a:gs pos="0">
                <a:srgbClr val="DDEAF6"/>
              </a:gs>
              <a:gs pos="99000">
                <a:srgbClr val="DDEAF6"/>
              </a:gs>
              <a:gs pos="100000">
                <a:schemeClr val="accent1"/>
              </a:gs>
            </a:gsLst>
            <a:lin ang="5400012" scaled="0"/>
          </a:gradFill>
          <a:ln>
            <a:noFill/>
          </a:ln>
        </p:spPr>
        <p:txBody>
          <a:bodyPr spcFirstLastPara="1" wrap="square" lIns="0" tIns="1332000" rIns="0" bIns="0" anchor="t" anchorCtr="0">
            <a:noAutofit/>
          </a:bodyPr>
          <a:lstStyle>
            <a:lvl1pPr marL="457200" lvl="0" indent="-228600" algn="ctr" rtl="0">
              <a:lnSpc>
                <a:spcPct val="112000"/>
              </a:lnSpc>
              <a:spcBef>
                <a:spcPts val="900"/>
              </a:spcBef>
              <a:spcAft>
                <a:spcPts val="0"/>
              </a:spcAft>
              <a:buClr>
                <a:srgbClr val="262626"/>
              </a:buClr>
              <a:buSzPts val="1600"/>
              <a:buNone/>
              <a:defRPr sz="1600"/>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83" name="Google Shape;83;p9"/>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9"/>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9"/>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9"/>
          <p:cNvSpPr txBox="1">
            <a:spLocks noGrp="1"/>
          </p:cNvSpPr>
          <p:nvPr>
            <p:ph type="body" idx="2"/>
          </p:nvPr>
        </p:nvSpPr>
        <p:spPr>
          <a:xfrm>
            <a:off x="7295806" y="2019300"/>
            <a:ext cx="1943100" cy="2700000"/>
          </a:xfrm>
          <a:prstGeom prst="rect">
            <a:avLst/>
          </a:prstGeom>
          <a:gradFill>
            <a:gsLst>
              <a:gs pos="0">
                <a:srgbClr val="EDEDED"/>
              </a:gs>
              <a:gs pos="99000">
                <a:srgbClr val="EDEDED"/>
              </a:gs>
              <a:gs pos="100000">
                <a:schemeClr val="accent3"/>
              </a:gs>
            </a:gsLst>
            <a:lin ang="5400012" scaled="0"/>
          </a:gradFill>
          <a:ln>
            <a:noFill/>
          </a:ln>
        </p:spPr>
        <p:txBody>
          <a:bodyPr spcFirstLastPara="1" wrap="square" lIns="0" tIns="1332000" rIns="0" bIns="0" anchor="t" anchorCtr="0">
            <a:noAutofit/>
          </a:bodyPr>
          <a:lstStyle>
            <a:lvl1pPr marL="457200" lvl="0" indent="-228600" algn="ctr" rtl="0">
              <a:lnSpc>
                <a:spcPct val="112000"/>
              </a:lnSpc>
              <a:spcBef>
                <a:spcPts val="900"/>
              </a:spcBef>
              <a:spcAft>
                <a:spcPts val="0"/>
              </a:spcAft>
              <a:buClr>
                <a:srgbClr val="262626"/>
              </a:buClr>
              <a:buSzPts val="1600"/>
              <a:buNone/>
              <a:defRPr sz="1600"/>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87" name="Google Shape;87;p9"/>
          <p:cNvSpPr txBox="1">
            <a:spLocks noGrp="1"/>
          </p:cNvSpPr>
          <p:nvPr>
            <p:ph type="body" idx="3"/>
          </p:nvPr>
        </p:nvSpPr>
        <p:spPr>
          <a:xfrm>
            <a:off x="9428163" y="2019300"/>
            <a:ext cx="1943100" cy="2700000"/>
          </a:xfrm>
          <a:prstGeom prst="rect">
            <a:avLst/>
          </a:prstGeom>
          <a:gradFill>
            <a:gsLst>
              <a:gs pos="0">
                <a:srgbClr val="D8E2F3"/>
              </a:gs>
              <a:gs pos="99000">
                <a:srgbClr val="D8E2F3"/>
              </a:gs>
              <a:gs pos="100000">
                <a:schemeClr val="accent5"/>
              </a:gs>
            </a:gsLst>
            <a:lin ang="5400012" scaled="0"/>
          </a:gradFill>
          <a:ln>
            <a:noFill/>
          </a:ln>
        </p:spPr>
        <p:txBody>
          <a:bodyPr spcFirstLastPara="1" wrap="square" lIns="0" tIns="1332000" rIns="0" bIns="0" anchor="t" anchorCtr="0">
            <a:noAutofit/>
          </a:bodyPr>
          <a:lstStyle>
            <a:lvl1pPr marL="457200" lvl="0" indent="-228600" algn="ctr" rtl="0">
              <a:lnSpc>
                <a:spcPct val="112000"/>
              </a:lnSpc>
              <a:spcBef>
                <a:spcPts val="900"/>
              </a:spcBef>
              <a:spcAft>
                <a:spcPts val="0"/>
              </a:spcAft>
              <a:buClr>
                <a:srgbClr val="262626"/>
              </a:buClr>
              <a:buSzPts val="1600"/>
              <a:buNone/>
              <a:defRPr sz="1600"/>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88" name="Google Shape;88;p9"/>
          <p:cNvSpPr>
            <a:spLocks noGrp="1"/>
          </p:cNvSpPr>
          <p:nvPr>
            <p:ph type="body" idx="4"/>
          </p:nvPr>
        </p:nvSpPr>
        <p:spPr>
          <a:xfrm>
            <a:off x="5720550" y="2324100"/>
            <a:ext cx="828000" cy="828000"/>
          </a:xfrm>
          <a:prstGeom prst="ellipse">
            <a:avLst/>
          </a:prstGeom>
          <a:solidFill>
            <a:srgbClr val="262626"/>
          </a:solidFill>
          <a:ln>
            <a:noFill/>
          </a:ln>
        </p:spPr>
        <p:txBody>
          <a:bodyPr spcFirstLastPara="1" wrap="square" lIns="0" tIns="0" rIns="0" bIns="0" anchor="ctr" anchorCtr="0">
            <a:normAutofit/>
          </a:bodyPr>
          <a:lstStyle>
            <a:lvl1pPr marL="457200" lvl="0" indent="-228600" algn="ctr" rtl="0">
              <a:lnSpc>
                <a:spcPct val="100000"/>
              </a:lnSpc>
              <a:spcBef>
                <a:spcPts val="900"/>
              </a:spcBef>
              <a:spcAft>
                <a:spcPts val="0"/>
              </a:spcAft>
              <a:buClr>
                <a:schemeClr val="lt1"/>
              </a:buClr>
              <a:buSzPts val="2000"/>
              <a:buNone/>
              <a:defRPr sz="2000" i="1">
                <a:solidFill>
                  <a:schemeClr val="lt1"/>
                </a:solidFill>
                <a:latin typeface="Century Schoolbook"/>
                <a:ea typeface="Century Schoolbook"/>
                <a:cs typeface="Century Schoolbook"/>
                <a:sym typeface="Century Schoolbook"/>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89" name="Google Shape;89;p9"/>
          <p:cNvSpPr>
            <a:spLocks noGrp="1"/>
          </p:cNvSpPr>
          <p:nvPr>
            <p:ph type="body" idx="5"/>
          </p:nvPr>
        </p:nvSpPr>
        <p:spPr>
          <a:xfrm>
            <a:off x="7853356" y="2324100"/>
            <a:ext cx="828000" cy="828000"/>
          </a:xfrm>
          <a:prstGeom prst="ellipse">
            <a:avLst/>
          </a:prstGeom>
          <a:solidFill>
            <a:srgbClr val="262626"/>
          </a:solidFill>
          <a:ln>
            <a:noFill/>
          </a:ln>
        </p:spPr>
        <p:txBody>
          <a:bodyPr spcFirstLastPara="1" wrap="square" lIns="0" tIns="0" rIns="0" bIns="0" anchor="ctr" anchorCtr="0">
            <a:normAutofit/>
          </a:bodyPr>
          <a:lstStyle>
            <a:lvl1pPr marL="457200" lvl="0" indent="-228600" algn="ctr" rtl="0">
              <a:lnSpc>
                <a:spcPct val="112000"/>
              </a:lnSpc>
              <a:spcBef>
                <a:spcPts val="900"/>
              </a:spcBef>
              <a:spcAft>
                <a:spcPts val="0"/>
              </a:spcAft>
              <a:buClr>
                <a:schemeClr val="lt1"/>
              </a:buClr>
              <a:buSzPts val="2000"/>
              <a:buNone/>
              <a:defRPr i="1">
                <a:solidFill>
                  <a:schemeClr val="lt1"/>
                </a:solidFill>
                <a:latin typeface="Century Schoolbook"/>
                <a:ea typeface="Century Schoolbook"/>
                <a:cs typeface="Century Schoolbook"/>
                <a:sym typeface="Century Schoolbook"/>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90" name="Google Shape;90;p9"/>
          <p:cNvSpPr>
            <a:spLocks noGrp="1"/>
          </p:cNvSpPr>
          <p:nvPr>
            <p:ph type="body" idx="6"/>
          </p:nvPr>
        </p:nvSpPr>
        <p:spPr>
          <a:xfrm>
            <a:off x="9985713" y="2324100"/>
            <a:ext cx="828000" cy="828000"/>
          </a:xfrm>
          <a:prstGeom prst="ellipse">
            <a:avLst/>
          </a:prstGeom>
          <a:solidFill>
            <a:srgbClr val="262626"/>
          </a:solidFill>
          <a:ln>
            <a:noFill/>
          </a:ln>
        </p:spPr>
        <p:txBody>
          <a:bodyPr spcFirstLastPara="1" wrap="square" lIns="0" tIns="0" rIns="0" bIns="0" anchor="ctr" anchorCtr="0">
            <a:normAutofit/>
          </a:bodyPr>
          <a:lstStyle>
            <a:lvl1pPr marL="457200" lvl="0" indent="-228600" algn="ctr" rtl="0">
              <a:lnSpc>
                <a:spcPct val="112000"/>
              </a:lnSpc>
              <a:spcBef>
                <a:spcPts val="900"/>
              </a:spcBef>
              <a:spcAft>
                <a:spcPts val="0"/>
              </a:spcAft>
              <a:buClr>
                <a:schemeClr val="lt1"/>
              </a:buClr>
              <a:buSzPts val="2000"/>
              <a:buNone/>
              <a:defRPr i="1">
                <a:solidFill>
                  <a:schemeClr val="lt1"/>
                </a:solidFill>
                <a:latin typeface="Century Schoolbook"/>
                <a:ea typeface="Century Schoolbook"/>
                <a:cs typeface="Century Schoolbook"/>
                <a:sym typeface="Century Schoolbook"/>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91" name="Google Shape;91;p9"/>
          <p:cNvSpPr txBox="1">
            <a:spLocks noGrp="1"/>
          </p:cNvSpPr>
          <p:nvPr>
            <p:ph type="body" idx="7"/>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rgbClr val="262626"/>
              </a:buClr>
              <a:buSzPts val="2000"/>
              <a:buNone/>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92" name="Google Shape;92;p9" title="Horizontal Rule Line"/>
          <p:cNvCxnSpPr/>
          <p:nvPr/>
        </p:nvCxnSpPr>
        <p:spPr>
          <a:xfrm>
            <a:off x="0" y="6199730"/>
            <a:ext cx="4495800" cy="0"/>
          </a:xfrm>
          <a:prstGeom prst="straightConnector1">
            <a:avLst/>
          </a:prstGeom>
          <a:noFill/>
          <a:ln w="25400" cap="flat" cmpd="sng">
            <a:solidFill>
              <a:srgbClr val="262626"/>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6 Image / Icon Bullets">
  <p:cSld name="6 Image / Icon Bullets">
    <p:bg>
      <p:bgPr>
        <a:solidFill>
          <a:schemeClr val="lt2"/>
        </a:solidFill>
        <a:effectLst/>
      </p:bgPr>
    </p:bg>
    <p:spTree>
      <p:nvGrpSpPr>
        <p:cNvPr id="1" name="Shape 93"/>
        <p:cNvGrpSpPr/>
        <p:nvPr/>
      </p:nvGrpSpPr>
      <p:grpSpPr>
        <a:xfrm>
          <a:off x="0" y="0"/>
          <a:ext cx="0" cy="0"/>
          <a:chOff x="0" y="0"/>
          <a:chExt cx="0" cy="0"/>
        </a:xfrm>
      </p:grpSpPr>
      <p:sp>
        <p:nvSpPr>
          <p:cNvPr id="94" name="Google Shape;94;p10" title="Page Number Shape"/>
          <p:cNvSpPr/>
          <p:nvPr/>
        </p:nvSpPr>
        <p:spPr>
          <a:xfrm>
            <a:off x="11784011" y="5380580"/>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1"/>
          </a:solidFill>
          <a:ln>
            <a:noFill/>
          </a:ln>
        </p:spPr>
      </p:sp>
      <p:sp>
        <p:nvSpPr>
          <p:cNvPr id="95" name="Google Shape;95;p10"/>
          <p:cNvSpPr/>
          <p:nvPr/>
        </p:nvSpPr>
        <p:spPr>
          <a:xfrm>
            <a:off x="0" y="0"/>
            <a:ext cx="489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96" name="Google Shape;96;p10"/>
          <p:cNvSpPr txBox="1">
            <a:spLocks noGrp="1"/>
          </p:cNvSpPr>
          <p:nvPr>
            <p:ph type="title"/>
          </p:nvPr>
        </p:nvSpPr>
        <p:spPr>
          <a:xfrm>
            <a:off x="762000" y="559678"/>
            <a:ext cx="3834000" cy="2221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chemeClr val="lt1"/>
              </a:buClr>
              <a:buSzPts val="5000"/>
              <a:buFont typeface="Century Schoolbook"/>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0"/>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0"/>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0"/>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0"/>
          <p:cNvSpPr txBox="1">
            <a:spLocks noGrp="1"/>
          </p:cNvSpPr>
          <p:nvPr>
            <p:ph type="body" idx="1"/>
          </p:nvPr>
        </p:nvSpPr>
        <p:spPr>
          <a:xfrm>
            <a:off x="762000" y="2895600"/>
            <a:ext cx="3842700" cy="28560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chemeClr val="lt1"/>
              </a:buClr>
              <a:buSzPts val="2000"/>
              <a:buNone/>
              <a:defRPr>
                <a:solidFill>
                  <a:schemeClr val="lt1"/>
                </a:solidFill>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101" name="Google Shape;101;p10"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
        <p:nvSpPr>
          <p:cNvPr id="102" name="Google Shape;102;p10"/>
          <p:cNvSpPr txBox="1">
            <a:spLocks noGrp="1"/>
          </p:cNvSpPr>
          <p:nvPr>
            <p:ph type="body" idx="2"/>
          </p:nvPr>
        </p:nvSpPr>
        <p:spPr>
          <a:xfrm>
            <a:off x="5162550"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3" name="Google Shape;103;p10"/>
          <p:cNvSpPr txBox="1">
            <a:spLocks noGrp="1"/>
          </p:cNvSpPr>
          <p:nvPr>
            <p:ph type="body" idx="3"/>
          </p:nvPr>
        </p:nvSpPr>
        <p:spPr>
          <a:xfrm>
            <a:off x="7295581"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4" name="Google Shape;104;p10"/>
          <p:cNvSpPr txBox="1">
            <a:spLocks noGrp="1"/>
          </p:cNvSpPr>
          <p:nvPr>
            <p:ph type="body" idx="4"/>
          </p:nvPr>
        </p:nvSpPr>
        <p:spPr>
          <a:xfrm>
            <a:off x="9428613" y="559678"/>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5" name="Google Shape;105;p10"/>
          <p:cNvSpPr txBox="1">
            <a:spLocks noGrp="1"/>
          </p:cNvSpPr>
          <p:nvPr>
            <p:ph type="body" idx="5"/>
          </p:nvPr>
        </p:nvSpPr>
        <p:spPr>
          <a:xfrm>
            <a:off x="5162550"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6" name="Google Shape;106;p10"/>
          <p:cNvSpPr txBox="1">
            <a:spLocks noGrp="1"/>
          </p:cNvSpPr>
          <p:nvPr>
            <p:ph type="body" idx="6"/>
          </p:nvPr>
        </p:nvSpPr>
        <p:spPr>
          <a:xfrm>
            <a:off x="7295356"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7" name="Google Shape;107;p10"/>
          <p:cNvSpPr txBox="1">
            <a:spLocks noGrp="1"/>
          </p:cNvSpPr>
          <p:nvPr>
            <p:ph type="body" idx="7"/>
          </p:nvPr>
        </p:nvSpPr>
        <p:spPr>
          <a:xfrm>
            <a:off x="9428163" y="3429000"/>
            <a:ext cx="1944000" cy="2700000"/>
          </a:xfrm>
          <a:prstGeom prst="rect">
            <a:avLst/>
          </a:prstGeom>
          <a:solidFill>
            <a:schemeClr val="lt1"/>
          </a:solidFill>
          <a:ln>
            <a:noFill/>
          </a:ln>
        </p:spPr>
        <p:txBody>
          <a:bodyPr spcFirstLastPara="1" wrap="square" lIns="0" tIns="1332000" rIns="0" bIns="0" anchor="t"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08" name="Google Shape;108;p10"/>
          <p:cNvSpPr>
            <a:spLocks noGrp="1"/>
          </p:cNvSpPr>
          <p:nvPr>
            <p:ph type="pic" idx="8"/>
          </p:nvPr>
        </p:nvSpPr>
        <p:spPr>
          <a:xfrm>
            <a:off x="5648550" y="729000"/>
            <a:ext cx="972000" cy="972000"/>
          </a:xfrm>
          <a:prstGeom prst="ellipse">
            <a:avLst/>
          </a:prstGeom>
          <a:solidFill>
            <a:srgbClr val="F2F2F2"/>
          </a:solidFill>
          <a:ln>
            <a:noFill/>
          </a:ln>
        </p:spPr>
      </p:sp>
      <p:sp>
        <p:nvSpPr>
          <p:cNvPr id="109" name="Google Shape;109;p10"/>
          <p:cNvSpPr>
            <a:spLocks noGrp="1"/>
          </p:cNvSpPr>
          <p:nvPr>
            <p:ph type="pic" idx="9"/>
          </p:nvPr>
        </p:nvSpPr>
        <p:spPr>
          <a:xfrm>
            <a:off x="7781581" y="729000"/>
            <a:ext cx="972000" cy="972000"/>
          </a:xfrm>
          <a:prstGeom prst="ellipse">
            <a:avLst/>
          </a:prstGeom>
          <a:solidFill>
            <a:srgbClr val="F2F2F2"/>
          </a:solidFill>
          <a:ln>
            <a:noFill/>
          </a:ln>
        </p:spPr>
      </p:sp>
      <p:sp>
        <p:nvSpPr>
          <p:cNvPr id="110" name="Google Shape;110;p10"/>
          <p:cNvSpPr>
            <a:spLocks noGrp="1"/>
          </p:cNvSpPr>
          <p:nvPr>
            <p:ph type="pic" idx="13"/>
          </p:nvPr>
        </p:nvSpPr>
        <p:spPr>
          <a:xfrm>
            <a:off x="9914613" y="729000"/>
            <a:ext cx="972000" cy="972000"/>
          </a:xfrm>
          <a:prstGeom prst="ellipse">
            <a:avLst/>
          </a:prstGeom>
          <a:solidFill>
            <a:srgbClr val="F2F2F2"/>
          </a:solidFill>
          <a:ln>
            <a:noFill/>
          </a:ln>
        </p:spPr>
      </p:sp>
      <p:sp>
        <p:nvSpPr>
          <p:cNvPr id="111" name="Google Shape;111;p10"/>
          <p:cNvSpPr>
            <a:spLocks noGrp="1"/>
          </p:cNvSpPr>
          <p:nvPr>
            <p:ph type="pic" idx="14"/>
          </p:nvPr>
        </p:nvSpPr>
        <p:spPr>
          <a:xfrm>
            <a:off x="5648550" y="3598323"/>
            <a:ext cx="972000" cy="972000"/>
          </a:xfrm>
          <a:prstGeom prst="ellipse">
            <a:avLst/>
          </a:prstGeom>
          <a:solidFill>
            <a:srgbClr val="F2F2F2"/>
          </a:solidFill>
          <a:ln>
            <a:noFill/>
          </a:ln>
        </p:spPr>
      </p:sp>
      <p:sp>
        <p:nvSpPr>
          <p:cNvPr id="112" name="Google Shape;112;p10"/>
          <p:cNvSpPr>
            <a:spLocks noGrp="1"/>
          </p:cNvSpPr>
          <p:nvPr>
            <p:ph type="pic" idx="15"/>
          </p:nvPr>
        </p:nvSpPr>
        <p:spPr>
          <a:xfrm>
            <a:off x="7781581" y="3598323"/>
            <a:ext cx="972000" cy="972000"/>
          </a:xfrm>
          <a:prstGeom prst="ellipse">
            <a:avLst/>
          </a:prstGeom>
          <a:solidFill>
            <a:srgbClr val="F2F2F2"/>
          </a:solidFill>
          <a:ln>
            <a:noFill/>
          </a:ln>
        </p:spPr>
      </p:sp>
      <p:sp>
        <p:nvSpPr>
          <p:cNvPr id="113" name="Google Shape;113;p10"/>
          <p:cNvSpPr>
            <a:spLocks noGrp="1"/>
          </p:cNvSpPr>
          <p:nvPr>
            <p:ph type="pic" idx="16"/>
          </p:nvPr>
        </p:nvSpPr>
        <p:spPr>
          <a:xfrm>
            <a:off x="9914613" y="3598323"/>
            <a:ext cx="972000" cy="972000"/>
          </a:xfrm>
          <a:prstGeom prst="ellipse">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Medium Photos with Descriptions">
  <p:cSld name="6 Medium Photos with Descriptions">
    <p:spTree>
      <p:nvGrpSpPr>
        <p:cNvPr id="1" name="Shape 114"/>
        <p:cNvGrpSpPr/>
        <p:nvPr/>
      </p:nvGrpSpPr>
      <p:grpSpPr>
        <a:xfrm>
          <a:off x="0" y="0"/>
          <a:ext cx="0" cy="0"/>
          <a:chOff x="0" y="0"/>
          <a:chExt cx="0" cy="0"/>
        </a:xfrm>
      </p:grpSpPr>
      <p:sp>
        <p:nvSpPr>
          <p:cNvPr id="115" name="Google Shape;115;p11"/>
          <p:cNvSpPr/>
          <p:nvPr/>
        </p:nvSpPr>
        <p:spPr>
          <a:xfrm>
            <a:off x="0" y="0"/>
            <a:ext cx="489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16" name="Google Shape;116;p11"/>
          <p:cNvSpPr txBox="1">
            <a:spLocks noGrp="1"/>
          </p:cNvSpPr>
          <p:nvPr>
            <p:ph type="title"/>
          </p:nvPr>
        </p:nvSpPr>
        <p:spPr>
          <a:xfrm>
            <a:off x="762000" y="2831932"/>
            <a:ext cx="3834000" cy="15627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0"/>
              </a:spcBef>
              <a:spcAft>
                <a:spcPts val="0"/>
              </a:spcAft>
              <a:buClr>
                <a:srgbClr val="262626"/>
              </a:buClr>
              <a:buSzPts val="5000"/>
              <a:buFont typeface="Century Schoolboo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1"/>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11"/>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11"/>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1"/>
          <p:cNvSpPr txBox="1">
            <a:spLocks noGrp="1"/>
          </p:cNvSpPr>
          <p:nvPr>
            <p:ph type="body" idx="1"/>
          </p:nvPr>
        </p:nvSpPr>
        <p:spPr>
          <a:xfrm>
            <a:off x="762000" y="4573117"/>
            <a:ext cx="3842700" cy="1178400"/>
          </a:xfrm>
          <a:prstGeom prst="rect">
            <a:avLst/>
          </a:prstGeom>
          <a:noFill/>
          <a:ln>
            <a:noFill/>
          </a:ln>
        </p:spPr>
        <p:txBody>
          <a:bodyPr spcFirstLastPara="1" wrap="square" lIns="91425" tIns="45700" rIns="91425" bIns="45700" anchor="t" anchorCtr="0">
            <a:normAutofit/>
          </a:bodyPr>
          <a:lstStyle>
            <a:lvl1pPr marL="457200" lvl="0" indent="-228600" algn="r" rtl="0">
              <a:lnSpc>
                <a:spcPct val="112000"/>
              </a:lnSpc>
              <a:spcBef>
                <a:spcPts val="900"/>
              </a:spcBef>
              <a:spcAft>
                <a:spcPts val="0"/>
              </a:spcAft>
              <a:buClr>
                <a:srgbClr val="262626"/>
              </a:buClr>
              <a:buSzPts val="2000"/>
              <a:buNone/>
              <a:defRPr/>
            </a:lvl1pPr>
            <a:lvl2pPr marL="914400" lvl="1" indent="-228600" algn="r" rtl="0">
              <a:lnSpc>
                <a:spcPct val="112000"/>
              </a:lnSpc>
              <a:spcBef>
                <a:spcPts val="900"/>
              </a:spcBef>
              <a:spcAft>
                <a:spcPts val="0"/>
              </a:spcAft>
              <a:buClr>
                <a:srgbClr val="262626"/>
              </a:buClr>
              <a:buSzPts val="1800"/>
              <a:buNone/>
              <a:defRPr/>
            </a:lvl2pPr>
            <a:lvl3pPr marL="1371600" lvl="2" indent="-228600" algn="r" rtl="0">
              <a:lnSpc>
                <a:spcPct val="112000"/>
              </a:lnSpc>
              <a:spcBef>
                <a:spcPts val="900"/>
              </a:spcBef>
              <a:spcAft>
                <a:spcPts val="0"/>
              </a:spcAft>
              <a:buClr>
                <a:srgbClr val="262626"/>
              </a:buClr>
              <a:buSzPts val="1600"/>
              <a:buNone/>
              <a:defRPr/>
            </a:lvl3pPr>
            <a:lvl4pPr marL="1828800" lvl="3" indent="-228600" algn="r" rtl="0">
              <a:lnSpc>
                <a:spcPct val="112000"/>
              </a:lnSpc>
              <a:spcBef>
                <a:spcPts val="900"/>
              </a:spcBef>
              <a:spcAft>
                <a:spcPts val="0"/>
              </a:spcAft>
              <a:buClr>
                <a:srgbClr val="262626"/>
              </a:buClr>
              <a:buSzPts val="1400"/>
              <a:buNone/>
              <a:defRPr/>
            </a:lvl4pPr>
            <a:lvl5pPr marL="2286000" lvl="4" indent="-228600" algn="r" rtl="0">
              <a:lnSpc>
                <a:spcPct val="112000"/>
              </a:lnSpc>
              <a:spcBef>
                <a:spcPts val="900"/>
              </a:spcBef>
              <a:spcAft>
                <a:spcPts val="0"/>
              </a:spcAft>
              <a:buClr>
                <a:srgbClr val="262626"/>
              </a:buClr>
              <a:buSzPts val="1400"/>
              <a:buNone/>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cxnSp>
        <p:nvCxnSpPr>
          <p:cNvPr id="121" name="Google Shape;121;p11" title="Horizontal Rule Line"/>
          <p:cNvCxnSpPr/>
          <p:nvPr/>
        </p:nvCxnSpPr>
        <p:spPr>
          <a:xfrm>
            <a:off x="0" y="6199730"/>
            <a:ext cx="4495800" cy="0"/>
          </a:xfrm>
          <a:prstGeom prst="straightConnector1">
            <a:avLst/>
          </a:prstGeom>
          <a:noFill/>
          <a:ln w="25400" cap="flat" cmpd="sng">
            <a:solidFill>
              <a:schemeClr val="accent1"/>
            </a:solidFill>
            <a:prstDash val="solid"/>
            <a:round/>
            <a:headEnd type="none" w="sm" len="sm"/>
            <a:tailEnd type="none" w="sm" len="sm"/>
          </a:ln>
        </p:spPr>
      </p:cxnSp>
      <p:sp>
        <p:nvSpPr>
          <p:cNvPr id="122" name="Google Shape;122;p11"/>
          <p:cNvSpPr>
            <a:spLocks noGrp="1"/>
          </p:cNvSpPr>
          <p:nvPr>
            <p:ph type="pic" idx="2"/>
          </p:nvPr>
        </p:nvSpPr>
        <p:spPr>
          <a:xfrm>
            <a:off x="2424736" y="482857"/>
            <a:ext cx="2179800" cy="2179800"/>
          </a:xfrm>
          <a:prstGeom prst="ellipse">
            <a:avLst/>
          </a:prstGeom>
          <a:solidFill>
            <a:srgbClr val="F2F2F2"/>
          </a:solidFill>
          <a:ln>
            <a:noFill/>
          </a:ln>
        </p:spPr>
      </p:sp>
      <p:sp>
        <p:nvSpPr>
          <p:cNvPr id="123" name="Google Shape;123;p11"/>
          <p:cNvSpPr txBox="1">
            <a:spLocks noGrp="1"/>
          </p:cNvSpPr>
          <p:nvPr>
            <p:ph type="body" idx="3"/>
          </p:nvPr>
        </p:nvSpPr>
        <p:spPr>
          <a:xfrm>
            <a:off x="5162550" y="559678"/>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4" name="Google Shape;124;p11"/>
          <p:cNvSpPr txBox="1">
            <a:spLocks noGrp="1"/>
          </p:cNvSpPr>
          <p:nvPr>
            <p:ph type="body" idx="4"/>
          </p:nvPr>
        </p:nvSpPr>
        <p:spPr>
          <a:xfrm>
            <a:off x="7295581" y="559678"/>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5" name="Google Shape;125;p11"/>
          <p:cNvSpPr txBox="1">
            <a:spLocks noGrp="1"/>
          </p:cNvSpPr>
          <p:nvPr>
            <p:ph type="body" idx="5"/>
          </p:nvPr>
        </p:nvSpPr>
        <p:spPr>
          <a:xfrm>
            <a:off x="9428613" y="559678"/>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6" name="Google Shape;126;p11"/>
          <p:cNvSpPr txBox="1">
            <a:spLocks noGrp="1"/>
          </p:cNvSpPr>
          <p:nvPr>
            <p:ph type="body" idx="6"/>
          </p:nvPr>
        </p:nvSpPr>
        <p:spPr>
          <a:xfrm>
            <a:off x="5162550" y="3429000"/>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7" name="Google Shape;127;p11"/>
          <p:cNvSpPr txBox="1">
            <a:spLocks noGrp="1"/>
          </p:cNvSpPr>
          <p:nvPr>
            <p:ph type="body" idx="7"/>
          </p:nvPr>
        </p:nvSpPr>
        <p:spPr>
          <a:xfrm>
            <a:off x="7295356" y="3429000"/>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8" name="Google Shape;128;p11"/>
          <p:cNvSpPr txBox="1">
            <a:spLocks noGrp="1"/>
          </p:cNvSpPr>
          <p:nvPr>
            <p:ph type="body" idx="8"/>
          </p:nvPr>
        </p:nvSpPr>
        <p:spPr>
          <a:xfrm>
            <a:off x="9428163" y="3429000"/>
            <a:ext cx="1944000" cy="2700000"/>
          </a:xfrm>
          <a:prstGeom prst="rect">
            <a:avLst/>
          </a:prstGeom>
          <a:solidFill>
            <a:schemeClr val="lt1"/>
          </a:solidFill>
          <a:ln>
            <a:noFill/>
          </a:ln>
        </p:spPr>
        <p:txBody>
          <a:bodyPr spcFirstLastPara="1" wrap="square" lIns="0" tIns="1944000" rIns="0" bIns="72000" anchor="ctr" anchorCtr="0">
            <a:normAutofit/>
          </a:bodyPr>
          <a:lstStyle>
            <a:lvl1pPr marL="457200" lvl="0" indent="-228600" algn="ctr" rtl="0">
              <a:lnSpc>
                <a:spcPct val="112000"/>
              </a:lnSpc>
              <a:spcBef>
                <a:spcPts val="900"/>
              </a:spcBef>
              <a:spcAft>
                <a:spcPts val="0"/>
              </a:spcAft>
              <a:buClr>
                <a:srgbClr val="262626"/>
              </a:buClr>
              <a:buSzPts val="1600"/>
              <a:buNone/>
              <a:defRPr sz="1600">
                <a:solidFill>
                  <a:srgbClr val="262626"/>
                </a:solidFill>
              </a:defRPr>
            </a:lvl1pPr>
            <a:lvl2pPr marL="914400" lvl="1" indent="-342900" algn="l" rtl="0">
              <a:lnSpc>
                <a:spcPct val="112000"/>
              </a:lnSpc>
              <a:spcBef>
                <a:spcPts val="900"/>
              </a:spcBef>
              <a:spcAft>
                <a:spcPts val="0"/>
              </a:spcAft>
              <a:buClr>
                <a:srgbClr val="262626"/>
              </a:buClr>
              <a:buSzPts val="1800"/>
              <a:buChar char="–"/>
              <a:defRPr/>
            </a:lvl2pPr>
            <a:lvl3pPr marL="1371600" lvl="2" indent="-342900" algn="l" rtl="0">
              <a:lnSpc>
                <a:spcPct val="112000"/>
              </a:lnSpc>
              <a:spcBef>
                <a:spcPts val="900"/>
              </a:spcBef>
              <a:spcAft>
                <a:spcPts val="0"/>
              </a:spcAft>
              <a:buClr>
                <a:srgbClr val="262626"/>
              </a:buClr>
              <a:buSzPts val="1800"/>
              <a:buChar char="•"/>
              <a:defRPr/>
            </a:lvl3pPr>
            <a:lvl4pPr marL="1828800" lvl="3" indent="-342900" algn="l" rtl="0">
              <a:lnSpc>
                <a:spcPct val="112000"/>
              </a:lnSpc>
              <a:spcBef>
                <a:spcPts val="900"/>
              </a:spcBef>
              <a:spcAft>
                <a:spcPts val="0"/>
              </a:spcAft>
              <a:buClr>
                <a:srgbClr val="262626"/>
              </a:buClr>
              <a:buSzPts val="1800"/>
              <a:buChar char="–"/>
              <a:defRPr/>
            </a:lvl4pPr>
            <a:lvl5pPr marL="2286000" lvl="4" indent="-342900" algn="l" rtl="0">
              <a:lnSpc>
                <a:spcPct val="112000"/>
              </a:lnSpc>
              <a:spcBef>
                <a:spcPts val="900"/>
              </a:spcBef>
              <a:spcAft>
                <a:spcPts val="0"/>
              </a:spcAft>
              <a:buClr>
                <a:srgbClr val="262626"/>
              </a:buClr>
              <a:buSzPts val="1800"/>
              <a:buChar char="•"/>
              <a:defRPr/>
            </a:lvl5pPr>
            <a:lvl6pPr marL="2743200" lvl="5" indent="-342900" algn="l" rtl="0">
              <a:lnSpc>
                <a:spcPct val="112000"/>
              </a:lnSpc>
              <a:spcBef>
                <a:spcPts val="1300"/>
              </a:spcBef>
              <a:spcAft>
                <a:spcPts val="0"/>
              </a:spcAft>
              <a:buClr>
                <a:srgbClr val="262626"/>
              </a:buClr>
              <a:buSzPts val="1800"/>
              <a:buChar char="–"/>
              <a:defRPr/>
            </a:lvl6pPr>
            <a:lvl7pPr marL="3200400" lvl="6" indent="-342900" algn="l" rtl="0">
              <a:lnSpc>
                <a:spcPct val="112000"/>
              </a:lnSpc>
              <a:spcBef>
                <a:spcPts val="1300"/>
              </a:spcBef>
              <a:spcAft>
                <a:spcPts val="0"/>
              </a:spcAft>
              <a:buClr>
                <a:srgbClr val="262626"/>
              </a:buClr>
              <a:buSzPts val="1800"/>
              <a:buChar char="•"/>
              <a:defRPr/>
            </a:lvl7pPr>
            <a:lvl8pPr marL="3657600" lvl="7" indent="-342900" algn="l" rtl="0">
              <a:lnSpc>
                <a:spcPct val="112000"/>
              </a:lnSpc>
              <a:spcBef>
                <a:spcPts val="1300"/>
              </a:spcBef>
              <a:spcAft>
                <a:spcPts val="0"/>
              </a:spcAft>
              <a:buClr>
                <a:srgbClr val="262626"/>
              </a:buClr>
              <a:buSzPts val="1800"/>
              <a:buChar char="–"/>
              <a:defRPr/>
            </a:lvl8pPr>
            <a:lvl9pPr marL="4114800" lvl="8" indent="-342900" algn="l" rtl="0">
              <a:lnSpc>
                <a:spcPct val="112000"/>
              </a:lnSpc>
              <a:spcBef>
                <a:spcPts val="1300"/>
              </a:spcBef>
              <a:spcAft>
                <a:spcPts val="0"/>
              </a:spcAft>
              <a:buClr>
                <a:srgbClr val="262626"/>
              </a:buClr>
              <a:buSzPts val="1800"/>
              <a:buChar char="•"/>
              <a:defRPr/>
            </a:lvl9pPr>
          </a:lstStyle>
          <a:p>
            <a:endParaRPr/>
          </a:p>
        </p:txBody>
      </p:sp>
      <p:sp>
        <p:nvSpPr>
          <p:cNvPr id="129" name="Google Shape;129;p11"/>
          <p:cNvSpPr>
            <a:spLocks noGrp="1"/>
          </p:cNvSpPr>
          <p:nvPr>
            <p:ph type="pic" idx="9"/>
          </p:nvPr>
        </p:nvSpPr>
        <p:spPr>
          <a:xfrm>
            <a:off x="5234550" y="647388"/>
            <a:ext cx="1800000" cy="1800000"/>
          </a:xfrm>
          <a:prstGeom prst="rect">
            <a:avLst/>
          </a:prstGeom>
          <a:solidFill>
            <a:srgbClr val="F2F2F2"/>
          </a:solidFill>
          <a:ln>
            <a:noFill/>
          </a:ln>
        </p:spPr>
      </p:sp>
      <p:sp>
        <p:nvSpPr>
          <p:cNvPr id="130" name="Google Shape;130;p11"/>
          <p:cNvSpPr>
            <a:spLocks noGrp="1"/>
          </p:cNvSpPr>
          <p:nvPr>
            <p:ph type="pic" idx="13"/>
          </p:nvPr>
        </p:nvSpPr>
        <p:spPr>
          <a:xfrm>
            <a:off x="7367581" y="647388"/>
            <a:ext cx="1800000" cy="1800000"/>
          </a:xfrm>
          <a:prstGeom prst="rect">
            <a:avLst/>
          </a:prstGeom>
          <a:solidFill>
            <a:srgbClr val="F2F2F2"/>
          </a:solidFill>
          <a:ln>
            <a:noFill/>
          </a:ln>
        </p:spPr>
      </p:sp>
      <p:sp>
        <p:nvSpPr>
          <p:cNvPr id="131" name="Google Shape;131;p11"/>
          <p:cNvSpPr>
            <a:spLocks noGrp="1"/>
          </p:cNvSpPr>
          <p:nvPr>
            <p:ph type="pic" idx="14"/>
          </p:nvPr>
        </p:nvSpPr>
        <p:spPr>
          <a:xfrm>
            <a:off x="9500613" y="647388"/>
            <a:ext cx="1800000" cy="1800000"/>
          </a:xfrm>
          <a:prstGeom prst="rect">
            <a:avLst/>
          </a:prstGeom>
          <a:solidFill>
            <a:srgbClr val="F2F2F2"/>
          </a:solidFill>
          <a:ln>
            <a:noFill/>
          </a:ln>
        </p:spPr>
      </p:sp>
      <p:sp>
        <p:nvSpPr>
          <p:cNvPr id="132" name="Google Shape;132;p11"/>
          <p:cNvSpPr>
            <a:spLocks noGrp="1"/>
          </p:cNvSpPr>
          <p:nvPr>
            <p:ph type="pic" idx="15"/>
          </p:nvPr>
        </p:nvSpPr>
        <p:spPr>
          <a:xfrm>
            <a:off x="5234550" y="3516711"/>
            <a:ext cx="1800000" cy="1800000"/>
          </a:xfrm>
          <a:prstGeom prst="rect">
            <a:avLst/>
          </a:prstGeom>
          <a:solidFill>
            <a:srgbClr val="F2F2F2"/>
          </a:solidFill>
          <a:ln>
            <a:noFill/>
          </a:ln>
        </p:spPr>
      </p:sp>
      <p:sp>
        <p:nvSpPr>
          <p:cNvPr id="133" name="Google Shape;133;p11"/>
          <p:cNvSpPr>
            <a:spLocks noGrp="1"/>
          </p:cNvSpPr>
          <p:nvPr>
            <p:ph type="pic" idx="16"/>
          </p:nvPr>
        </p:nvSpPr>
        <p:spPr>
          <a:xfrm>
            <a:off x="7367581" y="3516711"/>
            <a:ext cx="1800000" cy="1800000"/>
          </a:xfrm>
          <a:prstGeom prst="rect">
            <a:avLst/>
          </a:prstGeom>
          <a:solidFill>
            <a:srgbClr val="F2F2F2"/>
          </a:solidFill>
          <a:ln>
            <a:noFill/>
          </a:ln>
        </p:spPr>
      </p:sp>
      <p:sp>
        <p:nvSpPr>
          <p:cNvPr id="134" name="Google Shape;134;p11"/>
          <p:cNvSpPr>
            <a:spLocks noGrp="1"/>
          </p:cNvSpPr>
          <p:nvPr>
            <p:ph type="pic" idx="17"/>
          </p:nvPr>
        </p:nvSpPr>
        <p:spPr>
          <a:xfrm>
            <a:off x="9500163" y="3516711"/>
            <a:ext cx="1800000" cy="1800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title="Page Number Shape"/>
          <p:cNvSpPr/>
          <p:nvPr/>
        </p:nvSpPr>
        <p:spPr>
          <a:xfrm>
            <a:off x="11784011" y="5380580"/>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sp>
      <p:sp>
        <p:nvSpPr>
          <p:cNvPr id="11" name="Google Shape;11;p1"/>
          <p:cNvSpPr txBox="1">
            <a:spLocks noGrp="1"/>
          </p:cNvSpPr>
          <p:nvPr>
            <p:ph type="title"/>
          </p:nvPr>
        </p:nvSpPr>
        <p:spPr>
          <a:xfrm>
            <a:off x="762000" y="559678"/>
            <a:ext cx="3834000" cy="4952400"/>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FEFEFE"/>
              </a:buClr>
              <a:buSzPts val="5000"/>
              <a:buFont typeface="Century Schoolbook"/>
              <a:buNone/>
              <a:defRPr sz="5000" b="0" i="1" u="none" strike="noStrike" cap="none">
                <a:solidFill>
                  <a:srgbClr val="FEFEFE"/>
                </a:solidFill>
                <a:latin typeface="Century Schoolbook"/>
                <a:ea typeface="Century Schoolbook"/>
                <a:cs typeface="Century Schoolbook"/>
                <a:sym typeface="Century Schoolboo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81600" y="569066"/>
            <a:ext cx="6248400" cy="56553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2000"/>
              </a:lnSpc>
              <a:spcBef>
                <a:spcPts val="900"/>
              </a:spcBef>
              <a:spcAft>
                <a:spcPts val="0"/>
              </a:spcAft>
              <a:buClr>
                <a:srgbClr val="FEFEFE"/>
              </a:buClr>
              <a:buSzPts val="2000"/>
              <a:buFont typeface="Arial"/>
              <a:buChar char="•"/>
              <a:defRPr sz="2000" b="0" i="0" u="none" strike="noStrike" cap="none">
                <a:solidFill>
                  <a:srgbClr val="FEFEFE"/>
                </a:solidFill>
                <a:latin typeface="Corbel"/>
                <a:ea typeface="Corbel"/>
                <a:cs typeface="Corbel"/>
                <a:sym typeface="Corbel"/>
              </a:defRPr>
            </a:lvl1pPr>
            <a:lvl2pPr marL="914400" marR="0" lvl="1" indent="-342900" algn="l" rtl="0">
              <a:lnSpc>
                <a:spcPct val="112000"/>
              </a:lnSpc>
              <a:spcBef>
                <a:spcPts val="900"/>
              </a:spcBef>
              <a:spcAft>
                <a:spcPts val="0"/>
              </a:spcAft>
              <a:buClr>
                <a:srgbClr val="FEFEFE"/>
              </a:buClr>
              <a:buSzPts val="1800"/>
              <a:buFont typeface="Corbel"/>
              <a:buChar char="–"/>
              <a:defRPr sz="1800" b="0" i="0" u="none" strike="noStrike" cap="none">
                <a:solidFill>
                  <a:srgbClr val="FEFEFE"/>
                </a:solidFill>
                <a:latin typeface="Corbel"/>
                <a:ea typeface="Corbel"/>
                <a:cs typeface="Corbel"/>
                <a:sym typeface="Corbel"/>
              </a:defRPr>
            </a:lvl2pPr>
            <a:lvl3pPr marL="1371600" marR="0" lvl="2" indent="-330200" algn="l" rtl="0">
              <a:lnSpc>
                <a:spcPct val="112000"/>
              </a:lnSpc>
              <a:spcBef>
                <a:spcPts val="900"/>
              </a:spcBef>
              <a:spcAft>
                <a:spcPts val="0"/>
              </a:spcAft>
              <a:buClr>
                <a:srgbClr val="FEFEFE"/>
              </a:buClr>
              <a:buSzPts val="1600"/>
              <a:buFont typeface="Arial"/>
              <a:buChar char="•"/>
              <a:defRPr sz="1600" b="0" i="0" u="none" strike="noStrike" cap="none">
                <a:solidFill>
                  <a:srgbClr val="FEFEFE"/>
                </a:solidFill>
                <a:latin typeface="Corbel"/>
                <a:ea typeface="Corbel"/>
                <a:cs typeface="Corbel"/>
                <a:sym typeface="Corbel"/>
              </a:defRPr>
            </a:lvl3pPr>
            <a:lvl4pPr marL="1828800" marR="0" lvl="3" indent="-317500" algn="l" rtl="0">
              <a:lnSpc>
                <a:spcPct val="112000"/>
              </a:lnSpc>
              <a:spcBef>
                <a:spcPts val="900"/>
              </a:spcBef>
              <a:spcAft>
                <a:spcPts val="0"/>
              </a:spcAft>
              <a:buClr>
                <a:srgbClr val="FEFEFE"/>
              </a:buClr>
              <a:buSzPts val="1400"/>
              <a:buFont typeface="Corbel"/>
              <a:buChar char="–"/>
              <a:defRPr sz="1400" b="0" i="0" u="none" strike="noStrike" cap="none">
                <a:solidFill>
                  <a:srgbClr val="FEFEFE"/>
                </a:solidFill>
                <a:latin typeface="Corbel"/>
                <a:ea typeface="Corbel"/>
                <a:cs typeface="Corbel"/>
                <a:sym typeface="Corbel"/>
              </a:defRPr>
            </a:lvl4pPr>
            <a:lvl5pPr marL="2286000" marR="0" lvl="4" indent="-317500" algn="l" rtl="0">
              <a:lnSpc>
                <a:spcPct val="112000"/>
              </a:lnSpc>
              <a:spcBef>
                <a:spcPts val="900"/>
              </a:spcBef>
              <a:spcAft>
                <a:spcPts val="0"/>
              </a:spcAft>
              <a:buClr>
                <a:srgbClr val="FEFEFE"/>
              </a:buClr>
              <a:buSzPts val="1400"/>
              <a:buFont typeface="Arial"/>
              <a:buChar char="•"/>
              <a:defRPr sz="1400" b="0" i="1" u="none" strike="noStrike" cap="none">
                <a:solidFill>
                  <a:srgbClr val="FEFEFE"/>
                </a:solidFill>
                <a:latin typeface="Corbel"/>
                <a:ea typeface="Corbel"/>
                <a:cs typeface="Corbel"/>
                <a:sym typeface="Corbel"/>
              </a:defRPr>
            </a:lvl5pPr>
            <a:lvl6pPr marL="2743200" marR="0" lvl="5" indent="-317500" algn="l" rtl="0">
              <a:lnSpc>
                <a:spcPct val="112000"/>
              </a:lnSpc>
              <a:spcBef>
                <a:spcPts val="1300"/>
              </a:spcBef>
              <a:spcAft>
                <a:spcPts val="0"/>
              </a:spcAft>
              <a:buClr>
                <a:srgbClr val="FEFEFE"/>
              </a:buClr>
              <a:buSzPts val="1400"/>
              <a:buFont typeface="Corbel"/>
              <a:buChar char="–"/>
              <a:defRPr sz="1400" b="0" i="0" u="none" strike="noStrike" cap="none">
                <a:solidFill>
                  <a:srgbClr val="FEFEFE"/>
                </a:solidFill>
                <a:latin typeface="Corbel"/>
                <a:ea typeface="Corbel"/>
                <a:cs typeface="Corbel"/>
                <a:sym typeface="Corbel"/>
              </a:defRPr>
            </a:lvl6pPr>
            <a:lvl7pPr marL="3200400" marR="0" lvl="6" indent="-317500" algn="l" rtl="0">
              <a:lnSpc>
                <a:spcPct val="112000"/>
              </a:lnSpc>
              <a:spcBef>
                <a:spcPts val="1300"/>
              </a:spcBef>
              <a:spcAft>
                <a:spcPts val="0"/>
              </a:spcAft>
              <a:buClr>
                <a:srgbClr val="FEFEFE"/>
              </a:buClr>
              <a:buSzPts val="1400"/>
              <a:buFont typeface="Arial"/>
              <a:buChar char="•"/>
              <a:defRPr sz="1400" b="0" i="1" u="none" strike="noStrike" cap="none">
                <a:solidFill>
                  <a:srgbClr val="FEFEFE"/>
                </a:solidFill>
                <a:latin typeface="Corbel"/>
                <a:ea typeface="Corbel"/>
                <a:cs typeface="Corbel"/>
                <a:sym typeface="Corbel"/>
              </a:defRPr>
            </a:lvl7pPr>
            <a:lvl8pPr marL="3657600" marR="0" lvl="7" indent="-317500" algn="l" rtl="0">
              <a:lnSpc>
                <a:spcPct val="112000"/>
              </a:lnSpc>
              <a:spcBef>
                <a:spcPts val="1300"/>
              </a:spcBef>
              <a:spcAft>
                <a:spcPts val="0"/>
              </a:spcAft>
              <a:buClr>
                <a:srgbClr val="FEFEFE"/>
              </a:buClr>
              <a:buSzPts val="1400"/>
              <a:buFont typeface="Corbel"/>
              <a:buChar char="–"/>
              <a:defRPr sz="1400" b="0" i="0" u="none" strike="noStrike" cap="none">
                <a:solidFill>
                  <a:srgbClr val="FEFEFE"/>
                </a:solidFill>
                <a:latin typeface="Corbel"/>
                <a:ea typeface="Corbel"/>
                <a:cs typeface="Corbel"/>
                <a:sym typeface="Corbel"/>
              </a:defRPr>
            </a:lvl8pPr>
            <a:lvl9pPr marL="4114800" marR="0" lvl="8" indent="-317500" algn="l" rtl="0">
              <a:lnSpc>
                <a:spcPct val="112000"/>
              </a:lnSpc>
              <a:spcBef>
                <a:spcPts val="1300"/>
              </a:spcBef>
              <a:spcAft>
                <a:spcPts val="0"/>
              </a:spcAft>
              <a:buClr>
                <a:srgbClr val="FEFEFE"/>
              </a:buClr>
              <a:buSzPts val="1400"/>
              <a:buFont typeface="Arial"/>
              <a:buChar char="•"/>
              <a:defRPr sz="1400" b="0" i="1" u="none" strike="noStrike" cap="none">
                <a:solidFill>
                  <a:srgbClr val="FEFEFE"/>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1" u="none" strike="noStrike" cap="none">
                <a:solidFill>
                  <a:srgbClr val="FEFEFE"/>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1" u="none" strike="noStrike" cap="none">
                <a:solidFill>
                  <a:srgbClr val="FEFEFE"/>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1pPr>
            <a:lvl2pPr marL="0" marR="0" lvl="1"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2pPr>
            <a:lvl3pPr marL="0" marR="0" lvl="2"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3pPr>
            <a:lvl4pPr marL="0" marR="0" lvl="3"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4pPr>
            <a:lvl5pPr marL="0" marR="0" lvl="4"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5pPr>
            <a:lvl6pPr marL="0" marR="0" lvl="5"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6pPr>
            <a:lvl7pPr marL="0" marR="0" lvl="6"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7pPr>
            <a:lvl8pPr marL="0" marR="0" lvl="7"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8pPr>
            <a:lvl9pPr marL="0" marR="0" lvl="8" indent="0" algn="r" rtl="0">
              <a:spcBef>
                <a:spcPts val="0"/>
              </a:spcBef>
              <a:buNone/>
              <a:defRPr sz="1200" b="0" i="1" u="none" strike="noStrike" cap="none">
                <a:solidFill>
                  <a:schemeClr val="dk2"/>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cxnSp>
        <p:nvCxnSpPr>
          <p:cNvPr id="16" name="Google Shape;16;p1" title="Horizontal Rule Line"/>
          <p:cNvCxnSpPr/>
          <p:nvPr/>
        </p:nvCxnSpPr>
        <p:spPr>
          <a:xfrm>
            <a:off x="0" y="6199730"/>
            <a:ext cx="4495800" cy="0"/>
          </a:xfrm>
          <a:prstGeom prst="straightConnector1">
            <a:avLst/>
          </a:prstGeom>
          <a:noFill/>
          <a:ln w="25400"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
        <p:cNvGrpSpPr/>
        <p:nvPr/>
      </p:nvGrpSpPr>
      <p:grpSpPr>
        <a:xfrm>
          <a:off x="0" y="0"/>
          <a:ext cx="0" cy="0"/>
          <a:chOff x="0" y="0"/>
          <a:chExt cx="0" cy="0"/>
        </a:xfrm>
      </p:grpSpPr>
      <p:sp>
        <p:nvSpPr>
          <p:cNvPr id="29" name="Google Shape;29;p4" title="Page Number Shape"/>
          <p:cNvSpPr/>
          <p:nvPr/>
        </p:nvSpPr>
        <p:spPr>
          <a:xfrm>
            <a:off x="11784011" y="5380580"/>
            <a:ext cx="407986" cy="819147"/>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30" name="Google Shape;30;p4"/>
          <p:cNvSpPr txBox="1">
            <a:spLocks noGrp="1"/>
          </p:cNvSpPr>
          <p:nvPr>
            <p:ph type="title"/>
          </p:nvPr>
        </p:nvSpPr>
        <p:spPr>
          <a:xfrm>
            <a:off x="762000" y="559678"/>
            <a:ext cx="3834000" cy="4952400"/>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262626"/>
              </a:buClr>
              <a:buSzPts val="5000"/>
              <a:buFont typeface="Century Schoolbook"/>
              <a:buNone/>
              <a:defRPr sz="5000" b="0" i="1" u="none" strike="noStrike" cap="none">
                <a:solidFill>
                  <a:srgbClr val="262626"/>
                </a:solidFill>
                <a:latin typeface="Century Schoolbook"/>
                <a:ea typeface="Century Schoolbook"/>
                <a:cs typeface="Century Schoolbook"/>
                <a:sym typeface="Century Schoolboo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 name="Google Shape;31;p4"/>
          <p:cNvSpPr txBox="1">
            <a:spLocks noGrp="1"/>
          </p:cNvSpPr>
          <p:nvPr>
            <p:ph type="body" idx="1"/>
          </p:nvPr>
        </p:nvSpPr>
        <p:spPr>
          <a:xfrm>
            <a:off x="5181600" y="569066"/>
            <a:ext cx="6248400" cy="56553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2000"/>
              </a:lnSpc>
              <a:spcBef>
                <a:spcPts val="900"/>
              </a:spcBef>
              <a:spcAft>
                <a:spcPts val="0"/>
              </a:spcAft>
              <a:buClr>
                <a:srgbClr val="262626"/>
              </a:buClr>
              <a:buSzPts val="2000"/>
              <a:buFont typeface="Arial"/>
              <a:buChar char="•"/>
              <a:defRPr sz="2000" b="0" i="0" u="none" strike="noStrike" cap="none">
                <a:solidFill>
                  <a:srgbClr val="262626"/>
                </a:solidFill>
                <a:latin typeface="Corbel"/>
                <a:ea typeface="Corbel"/>
                <a:cs typeface="Corbel"/>
                <a:sym typeface="Corbel"/>
              </a:defRPr>
            </a:lvl1pPr>
            <a:lvl2pPr marL="914400" marR="0" lvl="1" indent="-342900" algn="l" rtl="0">
              <a:lnSpc>
                <a:spcPct val="112000"/>
              </a:lnSpc>
              <a:spcBef>
                <a:spcPts val="900"/>
              </a:spcBef>
              <a:spcAft>
                <a:spcPts val="0"/>
              </a:spcAft>
              <a:buClr>
                <a:srgbClr val="262626"/>
              </a:buClr>
              <a:buSzPts val="1800"/>
              <a:buFont typeface="Corbel"/>
              <a:buChar char="–"/>
              <a:defRPr sz="1800" b="0" i="0" u="none" strike="noStrike" cap="none">
                <a:solidFill>
                  <a:srgbClr val="262626"/>
                </a:solidFill>
                <a:latin typeface="Corbel"/>
                <a:ea typeface="Corbel"/>
                <a:cs typeface="Corbel"/>
                <a:sym typeface="Corbel"/>
              </a:defRPr>
            </a:lvl2pPr>
            <a:lvl3pPr marL="1371600" marR="0" lvl="2" indent="-330200" algn="l" rtl="0">
              <a:lnSpc>
                <a:spcPct val="112000"/>
              </a:lnSpc>
              <a:spcBef>
                <a:spcPts val="900"/>
              </a:spcBef>
              <a:spcAft>
                <a:spcPts val="0"/>
              </a:spcAft>
              <a:buClr>
                <a:srgbClr val="262626"/>
              </a:buClr>
              <a:buSzPts val="1600"/>
              <a:buFont typeface="Arial"/>
              <a:buChar char="•"/>
              <a:defRPr sz="1600" b="0" i="0" u="none" strike="noStrike" cap="none">
                <a:solidFill>
                  <a:srgbClr val="262626"/>
                </a:solidFill>
                <a:latin typeface="Corbel"/>
                <a:ea typeface="Corbel"/>
                <a:cs typeface="Corbel"/>
                <a:sym typeface="Corbel"/>
              </a:defRPr>
            </a:lvl3pPr>
            <a:lvl4pPr marL="1828800" marR="0" lvl="3" indent="-317500" algn="l" rtl="0">
              <a:lnSpc>
                <a:spcPct val="112000"/>
              </a:lnSpc>
              <a:spcBef>
                <a:spcPts val="900"/>
              </a:spcBef>
              <a:spcAft>
                <a:spcPts val="0"/>
              </a:spcAft>
              <a:buClr>
                <a:srgbClr val="262626"/>
              </a:buClr>
              <a:buSzPts val="1400"/>
              <a:buFont typeface="Corbel"/>
              <a:buChar char="–"/>
              <a:defRPr sz="1400" b="0" i="0" u="none" strike="noStrike" cap="none">
                <a:solidFill>
                  <a:srgbClr val="262626"/>
                </a:solidFill>
                <a:latin typeface="Corbel"/>
                <a:ea typeface="Corbel"/>
                <a:cs typeface="Corbel"/>
                <a:sym typeface="Corbel"/>
              </a:defRPr>
            </a:lvl4pPr>
            <a:lvl5pPr marL="2286000" marR="0" lvl="4" indent="-317500" algn="l" rtl="0">
              <a:lnSpc>
                <a:spcPct val="112000"/>
              </a:lnSpc>
              <a:spcBef>
                <a:spcPts val="900"/>
              </a:spcBef>
              <a:spcAft>
                <a:spcPts val="0"/>
              </a:spcAft>
              <a:buClr>
                <a:srgbClr val="262626"/>
              </a:buClr>
              <a:buSzPts val="1400"/>
              <a:buFont typeface="Arial"/>
              <a:buChar char="•"/>
              <a:defRPr sz="1400" b="0" i="1" u="none" strike="noStrike" cap="none">
                <a:solidFill>
                  <a:srgbClr val="262626"/>
                </a:solidFill>
                <a:latin typeface="Corbel"/>
                <a:ea typeface="Corbel"/>
                <a:cs typeface="Corbel"/>
                <a:sym typeface="Corbel"/>
              </a:defRPr>
            </a:lvl5pPr>
            <a:lvl6pPr marL="2743200" marR="0" lvl="5" indent="-317500" algn="l" rtl="0">
              <a:lnSpc>
                <a:spcPct val="112000"/>
              </a:lnSpc>
              <a:spcBef>
                <a:spcPts val="1300"/>
              </a:spcBef>
              <a:spcAft>
                <a:spcPts val="0"/>
              </a:spcAft>
              <a:buClr>
                <a:srgbClr val="262626"/>
              </a:buClr>
              <a:buSzPts val="1400"/>
              <a:buFont typeface="Corbel"/>
              <a:buChar char="–"/>
              <a:defRPr sz="1400" b="0" i="0" u="none" strike="noStrike" cap="none">
                <a:solidFill>
                  <a:srgbClr val="262626"/>
                </a:solidFill>
                <a:latin typeface="Corbel"/>
                <a:ea typeface="Corbel"/>
                <a:cs typeface="Corbel"/>
                <a:sym typeface="Corbel"/>
              </a:defRPr>
            </a:lvl6pPr>
            <a:lvl7pPr marL="3200400" marR="0" lvl="6" indent="-317500" algn="l" rtl="0">
              <a:lnSpc>
                <a:spcPct val="112000"/>
              </a:lnSpc>
              <a:spcBef>
                <a:spcPts val="1300"/>
              </a:spcBef>
              <a:spcAft>
                <a:spcPts val="0"/>
              </a:spcAft>
              <a:buClr>
                <a:srgbClr val="262626"/>
              </a:buClr>
              <a:buSzPts val="1400"/>
              <a:buFont typeface="Arial"/>
              <a:buChar char="•"/>
              <a:defRPr sz="1400" b="0" i="1" u="none" strike="noStrike" cap="none">
                <a:solidFill>
                  <a:srgbClr val="262626"/>
                </a:solidFill>
                <a:latin typeface="Corbel"/>
                <a:ea typeface="Corbel"/>
                <a:cs typeface="Corbel"/>
                <a:sym typeface="Corbel"/>
              </a:defRPr>
            </a:lvl7pPr>
            <a:lvl8pPr marL="3657600" marR="0" lvl="7" indent="-317500" algn="l" rtl="0">
              <a:lnSpc>
                <a:spcPct val="112000"/>
              </a:lnSpc>
              <a:spcBef>
                <a:spcPts val="1300"/>
              </a:spcBef>
              <a:spcAft>
                <a:spcPts val="0"/>
              </a:spcAft>
              <a:buClr>
                <a:srgbClr val="262626"/>
              </a:buClr>
              <a:buSzPts val="1400"/>
              <a:buFont typeface="Corbel"/>
              <a:buChar char="–"/>
              <a:defRPr sz="1400" b="0" i="0" u="none" strike="noStrike" cap="none">
                <a:solidFill>
                  <a:srgbClr val="262626"/>
                </a:solidFill>
                <a:latin typeface="Corbel"/>
                <a:ea typeface="Corbel"/>
                <a:cs typeface="Corbel"/>
                <a:sym typeface="Corbel"/>
              </a:defRPr>
            </a:lvl8pPr>
            <a:lvl9pPr marL="4114800" marR="0" lvl="8" indent="-317500" algn="l" rtl="0">
              <a:lnSpc>
                <a:spcPct val="112000"/>
              </a:lnSpc>
              <a:spcBef>
                <a:spcPts val="1300"/>
              </a:spcBef>
              <a:spcAft>
                <a:spcPts val="0"/>
              </a:spcAft>
              <a:buClr>
                <a:srgbClr val="262626"/>
              </a:buClr>
              <a:buSzPts val="1400"/>
              <a:buFont typeface="Arial"/>
              <a:buChar char="•"/>
              <a:defRPr sz="1400" b="0" i="1" u="none" strike="noStrike" cap="none">
                <a:solidFill>
                  <a:srgbClr val="262626"/>
                </a:solidFill>
                <a:latin typeface="Corbel"/>
                <a:ea typeface="Corbel"/>
                <a:cs typeface="Corbel"/>
                <a:sym typeface="Corbel"/>
              </a:defRPr>
            </a:lvl9pPr>
          </a:lstStyle>
          <a:p>
            <a:endParaRPr/>
          </a:p>
        </p:txBody>
      </p:sp>
      <p:sp>
        <p:nvSpPr>
          <p:cNvPr id="32" name="Google Shape;32;p4"/>
          <p:cNvSpPr txBox="1">
            <a:spLocks noGrp="1"/>
          </p:cNvSpPr>
          <p:nvPr>
            <p:ph type="dt" idx="10"/>
          </p:nvPr>
        </p:nvSpPr>
        <p:spPr>
          <a:xfrm>
            <a:off x="762001" y="5930060"/>
            <a:ext cx="3814800" cy="3651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1" u="none" strike="noStrike" cap="none">
                <a:solidFill>
                  <a:srgbClr val="262626"/>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3" name="Google Shape;33;p4"/>
          <p:cNvSpPr txBox="1">
            <a:spLocks noGrp="1"/>
          </p:cNvSpPr>
          <p:nvPr>
            <p:ph type="ftr" idx="11"/>
          </p:nvPr>
        </p:nvSpPr>
        <p:spPr>
          <a:xfrm>
            <a:off x="762001" y="6314440"/>
            <a:ext cx="3814800" cy="3651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1" u="none" strike="noStrike" cap="none">
                <a:solidFill>
                  <a:srgbClr val="262626"/>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4" name="Google Shape;34;p4"/>
          <p:cNvSpPr txBox="1">
            <a:spLocks noGrp="1"/>
          </p:cNvSpPr>
          <p:nvPr>
            <p:ph type="sldNum" idx="12"/>
          </p:nvPr>
        </p:nvSpPr>
        <p:spPr>
          <a:xfrm>
            <a:off x="11784011" y="5607592"/>
            <a:ext cx="4080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1pPr>
            <a:lvl2pPr marL="0" marR="0" lvl="1"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2pPr>
            <a:lvl3pPr marL="0" marR="0" lvl="2"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3pPr>
            <a:lvl4pPr marL="0" marR="0" lvl="3"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4pPr>
            <a:lvl5pPr marL="0" marR="0" lvl="4"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5pPr>
            <a:lvl6pPr marL="0" marR="0" lvl="5"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6pPr>
            <a:lvl7pPr marL="0" marR="0" lvl="6"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7pPr>
            <a:lvl8pPr marL="0" marR="0" lvl="7"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8pPr>
            <a:lvl9pPr marL="0" marR="0" lvl="8" indent="0" algn="r" rtl="0">
              <a:spcBef>
                <a:spcPts val="0"/>
              </a:spcBef>
              <a:buNone/>
              <a:defRPr sz="1200" b="0" i="1" u="none" strike="noStrike" cap="none">
                <a:solidFill>
                  <a:schemeClr val="lt2"/>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4" title="Horizontal Rule Line"/>
          <p:cNvCxnSpPr/>
          <p:nvPr/>
        </p:nvCxnSpPr>
        <p:spPr>
          <a:xfrm>
            <a:off x="0" y="6199730"/>
            <a:ext cx="4495800" cy="0"/>
          </a:xfrm>
          <a:prstGeom prst="straightConnector1">
            <a:avLst/>
          </a:prstGeom>
          <a:noFill/>
          <a:ln w="25400" cap="flat" cmpd="sng">
            <a:solidFill>
              <a:srgbClr val="262626"/>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Spin_network" TargetMode="External"/><Relationship Id="rId3" Type="http://schemas.openxmlformats.org/officeDocument/2006/relationships/hyperlink" Target="https://en.wikipedia.org/wiki/Twistor_theory" TargetMode="External"/><Relationship Id="rId7" Type="http://schemas.openxmlformats.org/officeDocument/2006/relationships/hyperlink" Target="https://en.wikipedia.org/wiki/Quasicrystal" TargetMode="External"/><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en.wikipedia.org/wiki/Tessellation" TargetMode="External"/><Relationship Id="rId11" Type="http://schemas.openxmlformats.org/officeDocument/2006/relationships/hyperlink" Target="https://en.wikipedia.org/wiki/Penrose_diagram" TargetMode="External"/><Relationship Id="rId5" Type="http://schemas.openxmlformats.org/officeDocument/2006/relationships/hyperlink" Target="https://en.wikipedia.org/wiki/Penrose_tiling" TargetMode="External"/><Relationship Id="rId10" Type="http://schemas.openxmlformats.org/officeDocument/2006/relationships/hyperlink" Target="https://en.wikipedia.org/wiki/Loop_quantum_gravity" TargetMode="External"/><Relationship Id="rId4" Type="http://schemas.openxmlformats.org/officeDocument/2006/relationships/hyperlink" Target="https://en.wikipedia.org/wiki/Minkowski_space" TargetMode="External"/><Relationship Id="rId9" Type="http://schemas.openxmlformats.org/officeDocument/2006/relationships/hyperlink" Target="https://en.wikipedia.org/wiki/Spacetim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De_Morgan_Medal" TargetMode="External"/><Relationship Id="rId3" Type="http://schemas.openxmlformats.org/officeDocument/2006/relationships/image" Target="../media/image9.png"/><Relationship Id="rId7" Type="http://schemas.openxmlformats.org/officeDocument/2006/relationships/hyperlink" Target="https://en.wikipedia.org/wiki/University_of_New_South_Wale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en.wikipedia.org/wiki/Dirac_Medal" TargetMode="External"/><Relationship Id="rId5" Type="http://schemas.openxmlformats.org/officeDocument/2006/relationships/hyperlink" Target="https://en.wikipedia.org/wiki/Urbino_University" TargetMode="External"/><Relationship Id="rId4" Type="http://schemas.openxmlformats.org/officeDocument/2006/relationships/hyperlink" Target="https://en.wikipedia.org/wiki/Nobel_Prize_in_Physics" TargetMode="External"/><Relationship Id="rId9" Type="http://schemas.openxmlformats.org/officeDocument/2006/relationships/hyperlink" Target="https://en.wikipedia.org/wiki/Wolf_Prize_in_Physic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Roger_Penros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hyperlink" Target="https://mathshistory.st-andrews.ac.uk/Biographies/Penrose/" TargetMode="External"/><Relationship Id="rId4" Type="http://schemas.openxmlformats.org/officeDocument/2006/relationships/hyperlink" Target="https://www.nobelprize.org/prizes/physics/2020/penrose/fa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1"/>
          <p:cNvSpPr txBox="1">
            <a:spLocks noGrp="1"/>
          </p:cNvSpPr>
          <p:nvPr>
            <p:ph type="ctrTitle"/>
          </p:nvPr>
        </p:nvSpPr>
        <p:spPr>
          <a:xfrm>
            <a:off x="5747656" y="1264197"/>
            <a:ext cx="5670487" cy="4268965"/>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lt2"/>
              </a:buClr>
              <a:buSzPts val="6000"/>
              <a:buFont typeface="Century Schoolbook"/>
              <a:buNone/>
            </a:pPr>
            <a:r>
              <a:rPr lang="en-US" i="0"/>
              <a:t>Physics</a:t>
            </a:r>
            <a:br>
              <a:rPr lang="en-US" i="0"/>
            </a:br>
            <a:r>
              <a:rPr lang="en-US" sz="4800" i="0"/>
              <a:t>Presentation </a:t>
            </a:r>
            <a:endParaRPr i="0"/>
          </a:p>
          <a:p>
            <a:pPr marL="0" lvl="0" indent="0" algn="l" rtl="0">
              <a:lnSpc>
                <a:spcPct val="85000"/>
              </a:lnSpc>
              <a:spcBef>
                <a:spcPts val="0"/>
              </a:spcBef>
              <a:spcAft>
                <a:spcPts val="0"/>
              </a:spcAft>
              <a:buClr>
                <a:schemeClr val="lt2"/>
              </a:buClr>
              <a:buSzPts val="6000"/>
              <a:buFont typeface="Century Schoolbook"/>
              <a:buNone/>
            </a:pPr>
            <a:r>
              <a:rPr lang="en-US" sz="4200" i="0"/>
              <a:t>Nobel Laureate</a:t>
            </a:r>
            <a:r>
              <a:rPr lang="en-US" sz="4800" i="0"/>
              <a:t>-</a:t>
            </a:r>
            <a:endParaRPr sz="4800" i="0"/>
          </a:p>
          <a:p>
            <a:pPr marL="0" lvl="0" indent="0" algn="l" rtl="0">
              <a:lnSpc>
                <a:spcPct val="85000"/>
              </a:lnSpc>
              <a:spcBef>
                <a:spcPts val="0"/>
              </a:spcBef>
              <a:spcAft>
                <a:spcPts val="0"/>
              </a:spcAft>
              <a:buClr>
                <a:schemeClr val="lt2"/>
              </a:buClr>
              <a:buSzPts val="6000"/>
              <a:buFont typeface="Century Schoolbook"/>
              <a:buNone/>
            </a:pPr>
            <a:r>
              <a:rPr lang="en-US" sz="4800" b="1"/>
              <a:t>Roger Penrose</a:t>
            </a:r>
            <a:br>
              <a:rPr lang="en-US" sz="4800"/>
            </a:br>
            <a:r>
              <a:rPr lang="en-US" sz="2800" i="0"/>
              <a:t>(</a:t>
            </a:r>
            <a:r>
              <a:rPr lang="en-US" sz="2300" i="0">
                <a:solidFill>
                  <a:schemeClr val="lt1"/>
                </a:solidFill>
              </a:rPr>
              <a:t>8 August 1931</a:t>
            </a:r>
            <a:r>
              <a:rPr lang="en-US" sz="2800" i="0"/>
              <a:t> - </a:t>
            </a:r>
            <a:r>
              <a:rPr lang="en-US" sz="2400" i="0"/>
              <a:t>Present</a:t>
            </a:r>
            <a:r>
              <a:rPr lang="en-US" sz="2800" i="0"/>
              <a:t>)</a:t>
            </a:r>
            <a:endParaRPr sz="2800" i="0"/>
          </a:p>
        </p:txBody>
      </p:sp>
      <p:sp>
        <p:nvSpPr>
          <p:cNvPr id="204" name="Google Shape;204;p21"/>
          <p:cNvSpPr txBox="1">
            <a:spLocks noGrp="1"/>
          </p:cNvSpPr>
          <p:nvPr>
            <p:ph type="subTitle" idx="1"/>
          </p:nvPr>
        </p:nvSpPr>
        <p:spPr>
          <a:xfrm>
            <a:off x="667666" y="4151085"/>
            <a:ext cx="4633806" cy="1591181"/>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lt2"/>
              </a:buClr>
              <a:buSzPts val="2300"/>
              <a:buNone/>
            </a:pPr>
            <a:r>
              <a:rPr lang="en-US"/>
              <a:t>.</a:t>
            </a:r>
            <a:endParaRPr/>
          </a:p>
        </p:txBody>
      </p:sp>
      <p:pic>
        <p:nvPicPr>
          <p:cNvPr id="205" name="Google Shape;205;p21"/>
          <p:cNvPicPr preferRelativeResize="0"/>
          <p:nvPr/>
        </p:nvPicPr>
        <p:blipFill>
          <a:blip r:embed="rId4">
            <a:alphaModFix/>
          </a:blip>
          <a:stretch>
            <a:fillRect/>
          </a:stretch>
        </p:blipFill>
        <p:spPr>
          <a:xfrm>
            <a:off x="762000" y="748863"/>
            <a:ext cx="4193950" cy="529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0"/>
          <p:cNvSpPr txBox="1">
            <a:spLocks noGrp="1"/>
          </p:cNvSpPr>
          <p:nvPr>
            <p:ph type="ctrTitle"/>
          </p:nvPr>
        </p:nvSpPr>
        <p:spPr>
          <a:xfrm>
            <a:off x="5862675" y="2682098"/>
            <a:ext cx="6444300" cy="334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lt2"/>
              </a:buClr>
              <a:buSzPct val="105882"/>
              <a:buFont typeface="Century Schoolbook"/>
              <a:buNone/>
            </a:pPr>
            <a:r>
              <a:rPr lang="en-US" sz="3400" i="0" dirty="0"/>
              <a:t>Efforts By:-</a:t>
            </a:r>
            <a:br>
              <a:rPr lang="en-US" sz="3400" i="0" dirty="0"/>
            </a:br>
            <a:r>
              <a:rPr lang="en-US" sz="3400" i="0" dirty="0"/>
              <a:t>111032 - Selina Shrivastava </a:t>
            </a:r>
            <a:br>
              <a:rPr lang="en-US" sz="3400" i="0" dirty="0"/>
            </a:br>
            <a:r>
              <a:rPr lang="en-US" sz="3400" i="0" dirty="0"/>
              <a:t>111035 - </a:t>
            </a:r>
            <a:r>
              <a:rPr lang="en-US" sz="3400" i="0" dirty="0" err="1"/>
              <a:t>Dhriti</a:t>
            </a:r>
            <a:r>
              <a:rPr lang="en-US" sz="3400" i="0" dirty="0"/>
              <a:t> Shah</a:t>
            </a:r>
            <a:endParaRPr sz="3400" i="0" dirty="0"/>
          </a:p>
          <a:p>
            <a:pPr marL="0" lvl="0" indent="0" algn="l" rtl="0">
              <a:lnSpc>
                <a:spcPct val="85000"/>
              </a:lnSpc>
              <a:spcBef>
                <a:spcPts val="0"/>
              </a:spcBef>
              <a:spcAft>
                <a:spcPts val="0"/>
              </a:spcAft>
              <a:buClr>
                <a:schemeClr val="lt2"/>
              </a:buClr>
              <a:buSzPct val="105882"/>
              <a:buFont typeface="Century Schoolbook"/>
              <a:buNone/>
            </a:pPr>
            <a:r>
              <a:rPr lang="en-US" sz="3400" i="0" dirty="0"/>
              <a:t>111056- </a:t>
            </a:r>
            <a:r>
              <a:rPr lang="en-US" sz="3400" i="0" dirty="0" err="1"/>
              <a:t>Shreerang</a:t>
            </a:r>
            <a:r>
              <a:rPr lang="en-US" sz="3400" i="0"/>
              <a:t> Mhatre</a:t>
            </a:r>
            <a:endParaRPr sz="3400" i="0"/>
          </a:p>
          <a:p>
            <a:pPr marL="0" lvl="0" indent="0" algn="l" rtl="0">
              <a:lnSpc>
                <a:spcPct val="85000"/>
              </a:lnSpc>
              <a:spcBef>
                <a:spcPts val="0"/>
              </a:spcBef>
              <a:spcAft>
                <a:spcPts val="0"/>
              </a:spcAft>
              <a:buClr>
                <a:schemeClr val="lt2"/>
              </a:buClr>
              <a:buSzPct val="105882"/>
              <a:buFont typeface="Century Schoolbook"/>
              <a:buNone/>
            </a:pPr>
            <a:r>
              <a:rPr lang="en-US" sz="3400" i="0" dirty="0"/>
              <a:t>111060- Aman Singh</a:t>
            </a:r>
            <a:endParaRPr sz="3400" i="0" dirty="0"/>
          </a:p>
          <a:p>
            <a:pPr marL="0" lvl="0" indent="0" algn="l" rtl="0">
              <a:lnSpc>
                <a:spcPct val="85000"/>
              </a:lnSpc>
              <a:spcBef>
                <a:spcPts val="0"/>
              </a:spcBef>
              <a:spcAft>
                <a:spcPts val="0"/>
              </a:spcAft>
              <a:buClr>
                <a:schemeClr val="lt2"/>
              </a:buClr>
              <a:buSzPct val="105882"/>
              <a:buFont typeface="Century Schoolbook"/>
              <a:buNone/>
            </a:pPr>
            <a:r>
              <a:rPr lang="en-US" sz="3400" i="0" dirty="0"/>
              <a:t>111077- </a:t>
            </a:r>
            <a:r>
              <a:rPr lang="en-US" sz="3400" i="0" dirty="0" err="1"/>
              <a:t>Sanat</a:t>
            </a:r>
            <a:r>
              <a:rPr lang="en-US" sz="3400" i="0" dirty="0"/>
              <a:t> Pawar</a:t>
            </a:r>
            <a:endParaRPr sz="3400" i="0" dirty="0"/>
          </a:p>
          <a:p>
            <a:pPr marL="0" lvl="0" indent="0" algn="l" rtl="0">
              <a:lnSpc>
                <a:spcPct val="85000"/>
              </a:lnSpc>
              <a:spcBef>
                <a:spcPts val="0"/>
              </a:spcBef>
              <a:spcAft>
                <a:spcPts val="0"/>
              </a:spcAft>
              <a:buClr>
                <a:schemeClr val="lt2"/>
              </a:buClr>
              <a:buSzPct val="60000"/>
              <a:buFont typeface="Century Schoolbook"/>
              <a:buNone/>
            </a:pPr>
            <a:br>
              <a:rPr lang="en-US" dirty="0"/>
            </a:br>
            <a:endParaRPr dirty="0"/>
          </a:p>
        </p:txBody>
      </p:sp>
      <p:sp>
        <p:nvSpPr>
          <p:cNvPr id="279" name="Google Shape;279;p30"/>
          <p:cNvSpPr txBox="1">
            <a:spLocks noGrp="1"/>
          </p:cNvSpPr>
          <p:nvPr>
            <p:ph type="subTitle" idx="1"/>
          </p:nvPr>
        </p:nvSpPr>
        <p:spPr>
          <a:xfrm>
            <a:off x="5758227" y="834850"/>
            <a:ext cx="5903100" cy="1591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2"/>
              </a:buClr>
              <a:buSzPts val="7200"/>
              <a:buNone/>
            </a:pPr>
            <a:r>
              <a:rPr lang="en-US" sz="7200"/>
              <a:t>Thank You…</a:t>
            </a:r>
            <a:endParaRPr sz="2800"/>
          </a:p>
        </p:txBody>
      </p:sp>
      <p:pic>
        <p:nvPicPr>
          <p:cNvPr id="280" name="Google Shape;280;p30"/>
          <p:cNvPicPr preferRelativeResize="0"/>
          <p:nvPr/>
        </p:nvPicPr>
        <p:blipFill>
          <a:blip r:embed="rId4">
            <a:alphaModFix/>
          </a:blip>
          <a:stretch>
            <a:fillRect/>
          </a:stretch>
        </p:blipFill>
        <p:spPr>
          <a:xfrm>
            <a:off x="930800" y="834851"/>
            <a:ext cx="3878001" cy="5069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22"/>
          <p:cNvSpPr txBox="1">
            <a:spLocks noGrp="1"/>
          </p:cNvSpPr>
          <p:nvPr>
            <p:ph type="ctrTitle"/>
          </p:nvPr>
        </p:nvSpPr>
        <p:spPr>
          <a:xfrm>
            <a:off x="5747649" y="1294500"/>
            <a:ext cx="6281100" cy="4269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lt2"/>
              </a:buClr>
              <a:buSzPct val="100000"/>
              <a:buFont typeface="Century Schoolbook"/>
              <a:buNone/>
            </a:pPr>
            <a:r>
              <a:rPr lang="en-US" sz="4800" i="0"/>
              <a:t>1.Early Life</a:t>
            </a:r>
            <a:br>
              <a:rPr lang="en-US" sz="4800" i="0"/>
            </a:br>
            <a:r>
              <a:rPr lang="en-US" sz="4800" i="0"/>
              <a:t>2.Education</a:t>
            </a:r>
            <a:endParaRPr sz="4800" i="0"/>
          </a:p>
          <a:p>
            <a:pPr marL="0" lvl="0" indent="0" algn="l" rtl="0">
              <a:lnSpc>
                <a:spcPct val="85000"/>
              </a:lnSpc>
              <a:spcBef>
                <a:spcPts val="0"/>
              </a:spcBef>
              <a:spcAft>
                <a:spcPts val="0"/>
              </a:spcAft>
              <a:buClr>
                <a:schemeClr val="lt2"/>
              </a:buClr>
              <a:buSzPct val="100000"/>
              <a:buFont typeface="Century Schoolbook"/>
              <a:buNone/>
            </a:pPr>
            <a:r>
              <a:rPr lang="en-US" sz="4800" i="0"/>
              <a:t>3.Research Area</a:t>
            </a:r>
            <a:br>
              <a:rPr lang="en-US" sz="4800" i="0"/>
            </a:br>
            <a:r>
              <a:rPr lang="en-US" sz="4800" i="0"/>
              <a:t>4.Recent Development</a:t>
            </a:r>
            <a:br>
              <a:rPr lang="en-US" sz="4800" i="0"/>
            </a:br>
            <a:r>
              <a:rPr lang="en-US" sz="4800" i="0"/>
              <a:t>5.Awards and Achievement</a:t>
            </a:r>
            <a:endParaRPr sz="4800" i="0"/>
          </a:p>
        </p:txBody>
      </p:sp>
      <p:pic>
        <p:nvPicPr>
          <p:cNvPr id="211" name="Google Shape;211;p22"/>
          <p:cNvPicPr preferRelativeResize="0"/>
          <p:nvPr/>
        </p:nvPicPr>
        <p:blipFill rotWithShape="1">
          <a:blip r:embed="rId4">
            <a:alphaModFix/>
          </a:blip>
          <a:srcRect t="10772" b="19228"/>
          <a:stretch/>
        </p:blipFill>
        <p:spPr>
          <a:xfrm>
            <a:off x="838200" y="474200"/>
            <a:ext cx="3954500" cy="5996475"/>
          </a:xfrm>
          <a:prstGeom prst="rect">
            <a:avLst/>
          </a:prstGeom>
          <a:noFill/>
          <a:ln>
            <a:noFill/>
          </a:ln>
        </p:spPr>
      </p:pic>
      <p:sp>
        <p:nvSpPr>
          <p:cNvPr id="212" name="Google Shape;212;p22"/>
          <p:cNvSpPr txBox="1">
            <a:spLocks noGrp="1"/>
          </p:cNvSpPr>
          <p:nvPr>
            <p:ph type="subTitle" idx="1"/>
          </p:nvPr>
        </p:nvSpPr>
        <p:spPr>
          <a:xfrm>
            <a:off x="498552" y="297734"/>
            <a:ext cx="4633800" cy="1591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lt2"/>
              </a:buClr>
              <a:buSzPts val="8000"/>
              <a:buNone/>
            </a:pPr>
            <a:r>
              <a:rPr lang="en-US" sz="8000" i="0"/>
              <a:t>INDEX</a:t>
            </a:r>
            <a:endParaRPr sz="8000" i="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529000" y="478475"/>
            <a:ext cx="3857700" cy="911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62626"/>
              </a:buClr>
              <a:buSzPts val="5400"/>
              <a:buFont typeface="Century Schoolbook"/>
              <a:buNone/>
            </a:pPr>
            <a:r>
              <a:rPr lang="en-US" sz="5400"/>
              <a:t>Early Life </a:t>
            </a:r>
            <a:endParaRPr sz="5400"/>
          </a:p>
        </p:txBody>
      </p:sp>
      <p:sp>
        <p:nvSpPr>
          <p:cNvPr id="218" name="Google Shape;218;p23"/>
          <p:cNvSpPr txBox="1">
            <a:spLocks noGrp="1"/>
          </p:cNvSpPr>
          <p:nvPr>
            <p:ph type="body" idx="2"/>
          </p:nvPr>
        </p:nvSpPr>
        <p:spPr>
          <a:xfrm>
            <a:off x="5181600" y="1107297"/>
            <a:ext cx="6602400" cy="4643400"/>
          </a:xfrm>
          <a:prstGeom prst="rect">
            <a:avLst/>
          </a:prstGeom>
          <a:noFill/>
          <a:ln>
            <a:noFill/>
          </a:ln>
        </p:spPr>
        <p:txBody>
          <a:bodyPr spcFirstLastPara="1" wrap="square" lIns="91425" tIns="45700" rIns="91425" bIns="45700" anchor="t" anchorCtr="0">
            <a:noAutofit/>
          </a:bodyPr>
          <a:lstStyle/>
          <a:p>
            <a:pPr marL="283464" lvl="0" indent="-327914" algn="l" rtl="0">
              <a:lnSpc>
                <a:spcPct val="115000"/>
              </a:lnSpc>
              <a:spcBef>
                <a:spcPts val="1200"/>
              </a:spcBef>
              <a:spcAft>
                <a:spcPts val="0"/>
              </a:spcAft>
              <a:buSzPts val="2500"/>
              <a:buChar char="•"/>
            </a:pPr>
            <a:r>
              <a:rPr lang="en-US" sz="2500">
                <a:solidFill>
                  <a:schemeClr val="dk1"/>
                </a:solidFill>
                <a:latin typeface="Arial"/>
                <a:ea typeface="Arial"/>
                <a:cs typeface="Arial"/>
                <a:sym typeface="Arial"/>
              </a:rPr>
              <a:t>Born on 8th August 1931 in Colchester, England, UK.</a:t>
            </a:r>
            <a:endParaRPr sz="2500">
              <a:solidFill>
                <a:schemeClr val="dk1"/>
              </a:solidFill>
              <a:latin typeface="Arial"/>
              <a:ea typeface="Arial"/>
              <a:cs typeface="Arial"/>
              <a:sym typeface="Arial"/>
            </a:endParaRPr>
          </a:p>
          <a:p>
            <a:pPr marL="283464" lvl="0" indent="0" algn="l" rtl="0">
              <a:lnSpc>
                <a:spcPct val="115000"/>
              </a:lnSpc>
              <a:spcBef>
                <a:spcPts val="1200"/>
              </a:spcBef>
              <a:spcAft>
                <a:spcPts val="0"/>
              </a:spcAft>
              <a:buNone/>
            </a:pPr>
            <a:endParaRPr sz="2500">
              <a:solidFill>
                <a:schemeClr val="dk1"/>
              </a:solidFill>
              <a:latin typeface="Arial"/>
              <a:ea typeface="Arial"/>
              <a:cs typeface="Arial"/>
              <a:sym typeface="Arial"/>
            </a:endParaRPr>
          </a:p>
          <a:p>
            <a:pPr marL="283464" lvl="0" indent="-289814" algn="l" rtl="0">
              <a:lnSpc>
                <a:spcPct val="112000"/>
              </a:lnSpc>
              <a:spcBef>
                <a:spcPts val="0"/>
              </a:spcBef>
              <a:spcAft>
                <a:spcPts val="0"/>
              </a:spcAft>
              <a:buSzPts val="2500"/>
              <a:buChar char="•"/>
            </a:pPr>
            <a:r>
              <a:rPr lang="en-US" sz="2500">
                <a:latin typeface="Arial"/>
                <a:ea typeface="Arial"/>
                <a:cs typeface="Arial"/>
                <a:sym typeface="Arial"/>
              </a:rPr>
              <a:t>Roger Penrose is a son of Margaret (Leathes) and psychiatrist and geneticist Lionel Penrose.</a:t>
            </a:r>
            <a:endParaRPr sz="2500">
              <a:latin typeface="Arial"/>
              <a:ea typeface="Arial"/>
              <a:cs typeface="Arial"/>
              <a:sym typeface="Arial"/>
            </a:endParaRPr>
          </a:p>
          <a:p>
            <a:pPr marL="283464" lvl="0" indent="0" algn="l" rtl="0">
              <a:lnSpc>
                <a:spcPct val="112000"/>
              </a:lnSpc>
              <a:spcBef>
                <a:spcPts val="0"/>
              </a:spcBef>
              <a:spcAft>
                <a:spcPts val="0"/>
              </a:spcAft>
              <a:buNone/>
            </a:pPr>
            <a:endParaRPr sz="2500">
              <a:latin typeface="Arial"/>
              <a:ea typeface="Arial"/>
              <a:cs typeface="Arial"/>
              <a:sym typeface="Arial"/>
            </a:endParaRPr>
          </a:p>
          <a:p>
            <a:pPr marL="283464" lvl="0" indent="-289814" algn="l" rtl="0">
              <a:lnSpc>
                <a:spcPct val="112000"/>
              </a:lnSpc>
              <a:spcBef>
                <a:spcPts val="900"/>
              </a:spcBef>
              <a:spcAft>
                <a:spcPts val="0"/>
              </a:spcAft>
              <a:buClr>
                <a:srgbClr val="262626"/>
              </a:buClr>
              <a:buSzPts val="2500"/>
              <a:buChar char="•"/>
            </a:pPr>
            <a:r>
              <a:rPr lang="en-US" sz="2500">
                <a:latin typeface="Arial"/>
                <a:ea typeface="Arial"/>
                <a:cs typeface="Arial"/>
                <a:sym typeface="Arial"/>
              </a:rPr>
              <a:t>Penrose spent World War II as a child in Canada Where his father worked in London, Ontario.</a:t>
            </a:r>
            <a:endParaRPr sz="2500">
              <a:latin typeface="Arial"/>
              <a:ea typeface="Arial"/>
              <a:cs typeface="Arial"/>
              <a:sym typeface="Arial"/>
            </a:endParaRPr>
          </a:p>
        </p:txBody>
      </p:sp>
      <p:sp>
        <p:nvSpPr>
          <p:cNvPr id="219" name="Google Shape;219;p23"/>
          <p:cNvSpPr txBox="1">
            <a:spLocks noGrp="1"/>
          </p:cNvSpPr>
          <p:nvPr>
            <p:ph type="sldNum" idx="12"/>
          </p:nvPr>
        </p:nvSpPr>
        <p:spPr>
          <a:xfrm>
            <a:off x="11784011" y="5607592"/>
            <a:ext cx="4079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20" name="Google Shape;220;p23"/>
          <p:cNvPicPr preferRelativeResize="0"/>
          <p:nvPr/>
        </p:nvPicPr>
        <p:blipFill rotWithShape="1">
          <a:blip r:embed="rId3">
            <a:alphaModFix/>
          </a:blip>
          <a:srcRect b="24006"/>
          <a:stretch/>
        </p:blipFill>
        <p:spPr>
          <a:xfrm>
            <a:off x="529000" y="1766669"/>
            <a:ext cx="3770050" cy="39096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body" idx="2"/>
          </p:nvPr>
        </p:nvSpPr>
        <p:spPr>
          <a:xfrm>
            <a:off x="5057250" y="258900"/>
            <a:ext cx="6801900" cy="6599100"/>
          </a:xfrm>
          <a:prstGeom prst="rect">
            <a:avLst/>
          </a:prstGeom>
          <a:noFill/>
          <a:ln>
            <a:noFill/>
          </a:ln>
        </p:spPr>
        <p:txBody>
          <a:bodyPr spcFirstLastPara="1" wrap="square" lIns="91425" tIns="45700" rIns="91425" bIns="45700" anchor="t" anchorCtr="0">
            <a:noAutofit/>
          </a:bodyPr>
          <a:lstStyle/>
          <a:p>
            <a:pPr marL="283464" lvl="0" indent="-277114" algn="l" rtl="0">
              <a:lnSpc>
                <a:spcPct val="112000"/>
              </a:lnSpc>
              <a:spcBef>
                <a:spcPts val="0"/>
              </a:spcBef>
              <a:spcAft>
                <a:spcPts val="0"/>
              </a:spcAft>
              <a:buClr>
                <a:srgbClr val="262626"/>
              </a:buClr>
              <a:buSzPts val="2300"/>
              <a:buChar char="•"/>
            </a:pPr>
            <a:r>
              <a:rPr lang="en-US" sz="2300">
                <a:latin typeface="Arial"/>
                <a:ea typeface="Arial"/>
                <a:cs typeface="Arial"/>
                <a:sym typeface="Arial"/>
              </a:rPr>
              <a:t>Penrose studied at University College School. He attended University College London  and was awarded first class degree in mathematics from University of London in 1952.</a:t>
            </a:r>
            <a:endParaRPr sz="2300">
              <a:latin typeface="Arial"/>
              <a:ea typeface="Arial"/>
              <a:cs typeface="Arial"/>
              <a:sym typeface="Arial"/>
            </a:endParaRPr>
          </a:p>
          <a:p>
            <a:pPr marL="283464" lvl="0" indent="-277114" algn="l" rtl="0">
              <a:lnSpc>
                <a:spcPct val="112000"/>
              </a:lnSpc>
              <a:spcBef>
                <a:spcPts val="0"/>
              </a:spcBef>
              <a:spcAft>
                <a:spcPts val="0"/>
              </a:spcAft>
              <a:buSzPts val="2300"/>
              <a:buChar char="•"/>
            </a:pPr>
            <a:r>
              <a:rPr lang="en-US" sz="2300">
                <a:latin typeface="Arial"/>
                <a:ea typeface="Arial"/>
                <a:cs typeface="Arial"/>
                <a:sym typeface="Arial"/>
              </a:rPr>
              <a:t>In 1955,while still a student ,Penrose reintroduced the E.H Moore generalised matrix inverse, also known as the Moore -Penrose inverse, after it had been reinvented by Arne Bjerhammer in 1951.</a:t>
            </a:r>
            <a:endParaRPr sz="2300">
              <a:latin typeface="Arial"/>
              <a:ea typeface="Arial"/>
              <a:cs typeface="Arial"/>
              <a:sym typeface="Arial"/>
            </a:endParaRPr>
          </a:p>
          <a:p>
            <a:pPr marL="283464" lvl="0" indent="-277114" algn="l" rtl="0">
              <a:lnSpc>
                <a:spcPct val="112000"/>
              </a:lnSpc>
              <a:spcBef>
                <a:spcPts val="900"/>
              </a:spcBef>
              <a:spcAft>
                <a:spcPts val="0"/>
              </a:spcAft>
              <a:buClr>
                <a:srgbClr val="262626"/>
              </a:buClr>
              <a:buSzPts val="2300"/>
              <a:buChar char="•"/>
            </a:pPr>
            <a:r>
              <a:rPr lang="en-US" sz="2300">
                <a:latin typeface="Arial"/>
                <a:ea typeface="Arial"/>
                <a:cs typeface="Arial"/>
                <a:sym typeface="Arial"/>
              </a:rPr>
              <a:t>Having started research under the professor of geometry and astronomy, Sir W.V.D.Hodge , Penrose finished his PhD at St John’s College , Cambridge, in 1958,with a thesis on tensor methods in algebraic geometry supervised by algebraist and geometer John A.Todd.</a:t>
            </a:r>
            <a:endParaRPr sz="2300">
              <a:latin typeface="Arial"/>
              <a:ea typeface="Arial"/>
              <a:cs typeface="Arial"/>
              <a:sym typeface="Arial"/>
            </a:endParaRPr>
          </a:p>
          <a:p>
            <a:pPr marL="152400" lvl="0" indent="0" algn="l" rtl="0">
              <a:lnSpc>
                <a:spcPct val="112000"/>
              </a:lnSpc>
              <a:spcBef>
                <a:spcPts val="900"/>
              </a:spcBef>
              <a:spcAft>
                <a:spcPts val="0"/>
              </a:spcAft>
              <a:buClr>
                <a:srgbClr val="262626"/>
              </a:buClr>
              <a:buSzPts val="2400"/>
              <a:buNone/>
            </a:pPr>
            <a:endParaRPr sz="2700"/>
          </a:p>
        </p:txBody>
      </p:sp>
      <p:sp>
        <p:nvSpPr>
          <p:cNvPr id="226" name="Google Shape;226;p24"/>
          <p:cNvSpPr txBox="1">
            <a:spLocks noGrp="1"/>
          </p:cNvSpPr>
          <p:nvPr>
            <p:ph type="sldNum" idx="12"/>
          </p:nvPr>
        </p:nvSpPr>
        <p:spPr>
          <a:xfrm>
            <a:off x="11784011" y="5607592"/>
            <a:ext cx="4079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27" name="Google Shape;227;p24"/>
          <p:cNvSpPr txBox="1"/>
          <p:nvPr/>
        </p:nvSpPr>
        <p:spPr>
          <a:xfrm>
            <a:off x="1124600" y="324450"/>
            <a:ext cx="2754300" cy="722700"/>
          </a:xfrm>
          <a:prstGeom prst="rect">
            <a:avLst/>
          </a:prstGeom>
          <a:noFill/>
          <a:ln>
            <a:noFill/>
          </a:ln>
        </p:spPr>
        <p:txBody>
          <a:bodyPr spcFirstLastPara="1" wrap="square" lIns="91425" tIns="45700" rIns="91425" bIns="45700" anchor="b" anchorCtr="0">
            <a:normAutofit fontScale="77500"/>
          </a:bodyPr>
          <a:lstStyle/>
          <a:p>
            <a:pPr marL="0" marR="0" lvl="0" indent="0" algn="r" rtl="0">
              <a:lnSpc>
                <a:spcPct val="90000"/>
              </a:lnSpc>
              <a:spcBef>
                <a:spcPts val="0"/>
              </a:spcBef>
              <a:spcAft>
                <a:spcPts val="0"/>
              </a:spcAft>
              <a:buClr>
                <a:srgbClr val="262626"/>
              </a:buClr>
              <a:buSzPct val="100000"/>
              <a:buFont typeface="Century Schoolbook"/>
              <a:buNone/>
            </a:pPr>
            <a:r>
              <a:rPr lang="en-US" sz="5400" i="1">
                <a:solidFill>
                  <a:srgbClr val="262626"/>
                </a:solidFill>
                <a:latin typeface="Century Schoolbook"/>
                <a:ea typeface="Century Schoolbook"/>
                <a:cs typeface="Century Schoolbook"/>
                <a:sym typeface="Century Schoolbook"/>
              </a:rPr>
              <a:t>Education</a:t>
            </a:r>
            <a:endParaRPr sz="5400" b="0" i="1" u="none" strike="noStrike" cap="none">
              <a:solidFill>
                <a:srgbClr val="262626"/>
              </a:solidFill>
              <a:latin typeface="Century Schoolbook"/>
              <a:ea typeface="Century Schoolbook"/>
              <a:cs typeface="Century Schoolbook"/>
              <a:sym typeface="Century Schoolbook"/>
            </a:endParaRPr>
          </a:p>
        </p:txBody>
      </p:sp>
      <p:pic>
        <p:nvPicPr>
          <p:cNvPr id="228" name="Google Shape;228;p24"/>
          <p:cNvPicPr preferRelativeResize="0"/>
          <p:nvPr/>
        </p:nvPicPr>
        <p:blipFill>
          <a:blip r:embed="rId3">
            <a:alphaModFix/>
          </a:blip>
          <a:stretch>
            <a:fillRect/>
          </a:stretch>
        </p:blipFill>
        <p:spPr>
          <a:xfrm>
            <a:off x="912525" y="1140475"/>
            <a:ext cx="3178450" cy="470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179375" y="901375"/>
            <a:ext cx="4478700" cy="10245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62626"/>
              </a:buClr>
              <a:buSzPct val="100000"/>
              <a:buFont typeface="Century Schoolbook"/>
              <a:buNone/>
            </a:pPr>
            <a:r>
              <a:rPr lang="en-US" sz="5400" i="0"/>
              <a:t>Research </a:t>
            </a:r>
            <a:endParaRPr sz="5400" i="0"/>
          </a:p>
          <a:p>
            <a:pPr marL="0" lvl="0" indent="0" algn="ctr" rtl="0">
              <a:lnSpc>
                <a:spcPct val="90000"/>
              </a:lnSpc>
              <a:spcBef>
                <a:spcPts val="0"/>
              </a:spcBef>
              <a:spcAft>
                <a:spcPts val="0"/>
              </a:spcAft>
              <a:buClr>
                <a:srgbClr val="262626"/>
              </a:buClr>
              <a:buSzPct val="100000"/>
              <a:buFont typeface="Century Schoolbook"/>
              <a:buNone/>
            </a:pPr>
            <a:r>
              <a:rPr lang="en-US" sz="5400" i="0"/>
              <a:t>Area</a:t>
            </a:r>
            <a:endParaRPr sz="5400" i="0"/>
          </a:p>
        </p:txBody>
      </p:sp>
      <p:sp>
        <p:nvSpPr>
          <p:cNvPr id="234" name="Google Shape;234;p25"/>
          <p:cNvSpPr txBox="1">
            <a:spLocks noGrp="1"/>
          </p:cNvSpPr>
          <p:nvPr>
            <p:ph type="body" idx="2"/>
          </p:nvPr>
        </p:nvSpPr>
        <p:spPr>
          <a:xfrm>
            <a:off x="4995300" y="227275"/>
            <a:ext cx="6976500" cy="6234300"/>
          </a:xfrm>
          <a:prstGeom prst="rect">
            <a:avLst/>
          </a:prstGeom>
          <a:noFill/>
          <a:ln>
            <a:noFill/>
          </a:ln>
        </p:spPr>
        <p:txBody>
          <a:bodyPr spcFirstLastPara="1" wrap="square" lIns="91425" tIns="45700" rIns="91425" bIns="45700" anchor="t" anchorCtr="0">
            <a:noAutofit/>
          </a:bodyPr>
          <a:lstStyle/>
          <a:p>
            <a:pPr marL="283464" lvl="0" indent="-213614" algn="l" rtl="0">
              <a:lnSpc>
                <a:spcPct val="112000"/>
              </a:lnSpc>
              <a:spcBef>
                <a:spcPts val="0"/>
              </a:spcBef>
              <a:spcAft>
                <a:spcPts val="0"/>
              </a:spcAft>
              <a:buClr>
                <a:srgbClr val="262626"/>
              </a:buClr>
              <a:buSzPts val="1700"/>
              <a:buChar char="•"/>
            </a:pPr>
            <a:r>
              <a:rPr lang="en-US" sz="1700">
                <a:latin typeface="Arial"/>
                <a:ea typeface="Arial"/>
                <a:cs typeface="Arial"/>
                <a:sym typeface="Arial"/>
              </a:rPr>
              <a:t>Penrose spent the academic year 1956–57 as an assistant lecturer at Bedford College, London and was then a research fellow at St John's College, Cambridge.</a:t>
            </a:r>
            <a:endParaRPr sz="900">
              <a:latin typeface="Arial"/>
              <a:ea typeface="Arial"/>
              <a:cs typeface="Arial"/>
              <a:sym typeface="Arial"/>
            </a:endParaRPr>
          </a:p>
          <a:p>
            <a:pPr marL="283464" lvl="0" indent="-213614" algn="l" rtl="0">
              <a:lnSpc>
                <a:spcPct val="112000"/>
              </a:lnSpc>
              <a:spcBef>
                <a:spcPts val="900"/>
              </a:spcBef>
              <a:spcAft>
                <a:spcPts val="0"/>
              </a:spcAft>
              <a:buClr>
                <a:srgbClr val="262626"/>
              </a:buClr>
              <a:buSzPts val="1700"/>
              <a:buChar char="•"/>
            </a:pPr>
            <a:r>
              <a:rPr lang="en-US" sz="1700">
                <a:latin typeface="Arial"/>
                <a:ea typeface="Arial"/>
                <a:cs typeface="Arial"/>
                <a:sym typeface="Arial"/>
              </a:rPr>
              <a:t>Before the fellowship ended Penrose won a NATO Research Fellowship for 1959–61, first at Princeton and then at Syracuse University. </a:t>
            </a:r>
            <a:endParaRPr sz="1700">
              <a:latin typeface="Arial"/>
              <a:ea typeface="Arial"/>
              <a:cs typeface="Arial"/>
              <a:sym typeface="Arial"/>
            </a:endParaRPr>
          </a:p>
          <a:p>
            <a:pPr marL="283464" lvl="0" indent="-213614" algn="l" rtl="0">
              <a:lnSpc>
                <a:spcPct val="112000"/>
              </a:lnSpc>
              <a:spcBef>
                <a:spcPts val="900"/>
              </a:spcBef>
              <a:spcAft>
                <a:spcPts val="0"/>
              </a:spcAft>
              <a:buClr>
                <a:srgbClr val="262626"/>
              </a:buClr>
              <a:buSzPts val="1700"/>
              <a:buChar char="•"/>
            </a:pPr>
            <a:r>
              <a:rPr lang="en-US" sz="1700">
                <a:latin typeface="Arial"/>
                <a:ea typeface="Arial"/>
                <a:cs typeface="Arial"/>
                <a:sym typeface="Arial"/>
              </a:rPr>
              <a:t>Returning to the University of London, Penrose spent two years, 1961–63, as a researcher at King's College, London, before returning to the United States to spend the year 1963–64 as a visiting associate professor at the University of Texas at Austin.</a:t>
            </a:r>
            <a:endParaRPr sz="900">
              <a:latin typeface="Arial"/>
              <a:ea typeface="Arial"/>
              <a:cs typeface="Arial"/>
              <a:sym typeface="Arial"/>
            </a:endParaRPr>
          </a:p>
          <a:p>
            <a:pPr marL="283464" lvl="0" indent="-213614" algn="l" rtl="0">
              <a:lnSpc>
                <a:spcPct val="112000"/>
              </a:lnSpc>
              <a:spcBef>
                <a:spcPts val="900"/>
              </a:spcBef>
              <a:spcAft>
                <a:spcPts val="0"/>
              </a:spcAft>
              <a:buClr>
                <a:srgbClr val="262626"/>
              </a:buClr>
              <a:buSzPts val="1700"/>
              <a:buChar char="•"/>
            </a:pPr>
            <a:r>
              <a:rPr lang="en-US" sz="1700">
                <a:latin typeface="Arial"/>
                <a:ea typeface="Arial"/>
                <a:cs typeface="Arial"/>
                <a:sym typeface="Arial"/>
              </a:rPr>
              <a:t>The other, and more radically innovative, approach initiated by Penrose was to overlook the detailed geometrical structure of spacetime and instead concentrate attention just on the topology of the space, or at most its conformal structure, since it is the latter – as determined by the lay of the lightcones  – that determines the trajectories of lightlike geodesics, and hence their causal relationships.</a:t>
            </a:r>
            <a:endParaRPr sz="1700">
              <a:latin typeface="Arial"/>
              <a:ea typeface="Arial"/>
              <a:cs typeface="Arial"/>
              <a:sym typeface="Arial"/>
            </a:endParaRPr>
          </a:p>
          <a:p>
            <a:pPr marL="283464" lvl="0" indent="-213614" algn="l" rtl="0">
              <a:lnSpc>
                <a:spcPct val="112000"/>
              </a:lnSpc>
              <a:spcBef>
                <a:spcPts val="900"/>
              </a:spcBef>
              <a:spcAft>
                <a:spcPts val="0"/>
              </a:spcAft>
              <a:buSzPts val="1700"/>
              <a:buChar char="•"/>
            </a:pPr>
            <a:r>
              <a:rPr lang="en-US" sz="1700">
                <a:latin typeface="Arial"/>
                <a:ea typeface="Arial"/>
                <a:cs typeface="Arial"/>
                <a:sym typeface="Arial"/>
              </a:rPr>
              <a:t>Following up his "weak cosmic censorship hypothesis", Penrose went on, in 1979, to formulate a stronger version called the "strong censorship hypothesis". </a:t>
            </a:r>
            <a:endParaRPr sz="1300">
              <a:latin typeface="Arial"/>
              <a:ea typeface="Arial"/>
              <a:cs typeface="Arial"/>
              <a:sym typeface="Arial"/>
            </a:endParaRPr>
          </a:p>
          <a:p>
            <a:pPr marL="283464" lvl="0" indent="-105664" algn="l" rtl="0">
              <a:lnSpc>
                <a:spcPct val="112000"/>
              </a:lnSpc>
              <a:spcBef>
                <a:spcPts val="900"/>
              </a:spcBef>
              <a:spcAft>
                <a:spcPts val="0"/>
              </a:spcAft>
              <a:buClr>
                <a:srgbClr val="262626"/>
              </a:buClr>
              <a:buSzPts val="2800"/>
              <a:buNone/>
            </a:pPr>
            <a:endParaRPr sz="1700"/>
          </a:p>
        </p:txBody>
      </p:sp>
      <p:sp>
        <p:nvSpPr>
          <p:cNvPr id="235" name="Google Shape;235;p25"/>
          <p:cNvSpPr txBox="1">
            <a:spLocks noGrp="1"/>
          </p:cNvSpPr>
          <p:nvPr>
            <p:ph type="sldNum" idx="12"/>
          </p:nvPr>
        </p:nvSpPr>
        <p:spPr>
          <a:xfrm>
            <a:off x="11784011" y="5607592"/>
            <a:ext cx="4079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36" name="Google Shape;236;p25"/>
          <p:cNvPicPr preferRelativeResize="0"/>
          <p:nvPr/>
        </p:nvPicPr>
        <p:blipFill rotWithShape="1">
          <a:blip r:embed="rId3">
            <a:alphaModFix/>
          </a:blip>
          <a:srcRect l="5145" r="12651"/>
          <a:stretch/>
        </p:blipFill>
        <p:spPr>
          <a:xfrm>
            <a:off x="609600" y="2443300"/>
            <a:ext cx="3766626" cy="316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body" idx="1"/>
          </p:nvPr>
        </p:nvSpPr>
        <p:spPr>
          <a:xfrm>
            <a:off x="340625" y="2005100"/>
            <a:ext cx="3842700" cy="3602400"/>
          </a:xfrm>
          <a:prstGeom prst="rect">
            <a:avLst/>
          </a:prstGeom>
        </p:spPr>
        <p:txBody>
          <a:bodyPr spcFirstLastPara="1" wrap="square" lIns="91425" tIns="45700" rIns="91425" bIns="45700" anchor="t" anchorCtr="0">
            <a:normAutofit/>
          </a:bodyPr>
          <a:lstStyle/>
          <a:p>
            <a:pPr marL="0" lvl="0" indent="0" algn="r" rtl="0">
              <a:spcBef>
                <a:spcPts val="900"/>
              </a:spcBef>
              <a:spcAft>
                <a:spcPts val="0"/>
              </a:spcAft>
              <a:buNone/>
            </a:pPr>
            <a:endParaRPr/>
          </a:p>
        </p:txBody>
      </p:sp>
      <p:sp>
        <p:nvSpPr>
          <p:cNvPr id="243" name="Google Shape;243;p26"/>
          <p:cNvSpPr txBox="1">
            <a:spLocks noGrp="1"/>
          </p:cNvSpPr>
          <p:nvPr>
            <p:ph type="body" idx="2"/>
          </p:nvPr>
        </p:nvSpPr>
        <p:spPr>
          <a:xfrm>
            <a:off x="5181600" y="391500"/>
            <a:ext cx="6248400" cy="5287200"/>
          </a:xfrm>
          <a:prstGeom prst="rect">
            <a:avLst/>
          </a:prstGeom>
        </p:spPr>
        <p:txBody>
          <a:bodyPr spcFirstLastPara="1" wrap="square" lIns="91425" tIns="45700" rIns="91425" bIns="45700" anchor="t" anchorCtr="0">
            <a:noAutofit/>
          </a:bodyPr>
          <a:lstStyle/>
          <a:p>
            <a:pPr marL="457200" lvl="0" indent="-325755" algn="l" rtl="0">
              <a:lnSpc>
                <a:spcPct val="92000"/>
              </a:lnSpc>
              <a:spcBef>
                <a:spcPts val="900"/>
              </a:spcBef>
              <a:spcAft>
                <a:spcPts val="0"/>
              </a:spcAft>
              <a:buSzPts val="1530"/>
              <a:buFont typeface="Arial"/>
              <a:buChar char="•"/>
            </a:pPr>
            <a:r>
              <a:rPr lang="en-US" sz="1946">
                <a:solidFill>
                  <a:srgbClr val="202122"/>
                </a:solidFill>
                <a:latin typeface="Arial"/>
                <a:ea typeface="Arial"/>
                <a:cs typeface="Arial"/>
                <a:sym typeface="Arial"/>
              </a:rPr>
              <a:t>In 1967, Penrose invented the </a:t>
            </a:r>
            <a:r>
              <a:rPr lang="en-US" sz="1946">
                <a:solidFill>
                  <a:srgbClr val="0645AD"/>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twistor theory</a:t>
            </a:r>
            <a:r>
              <a:rPr lang="en-US" sz="1946">
                <a:solidFill>
                  <a:srgbClr val="202122"/>
                </a:solidFill>
                <a:latin typeface="Arial"/>
                <a:ea typeface="Arial"/>
                <a:cs typeface="Arial"/>
                <a:sym typeface="Arial"/>
              </a:rPr>
              <a:t> which maps geometric objects in </a:t>
            </a:r>
            <a:r>
              <a:rPr lang="en-US" sz="1946">
                <a:solidFill>
                  <a:srgbClr val="0645AD"/>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Minkowski space</a:t>
            </a:r>
            <a:r>
              <a:rPr lang="en-US" sz="1946">
                <a:solidFill>
                  <a:srgbClr val="202122"/>
                </a:solidFill>
                <a:latin typeface="Arial"/>
                <a:ea typeface="Arial"/>
                <a:cs typeface="Arial"/>
                <a:sym typeface="Arial"/>
              </a:rPr>
              <a:t> into the 4-dimensional complex space with the metric </a:t>
            </a:r>
            <a:r>
              <a:rPr lang="en-US" sz="2046">
                <a:solidFill>
                  <a:srgbClr val="202122"/>
                </a:solidFill>
                <a:latin typeface="Arial"/>
                <a:ea typeface="Arial"/>
                <a:cs typeface="Arial"/>
                <a:sym typeface="Arial"/>
              </a:rPr>
              <a:t>signature.</a:t>
            </a:r>
            <a:endParaRPr sz="2046">
              <a:solidFill>
                <a:srgbClr val="202122"/>
              </a:solidFill>
              <a:latin typeface="Arial"/>
              <a:ea typeface="Arial"/>
              <a:cs typeface="Arial"/>
              <a:sym typeface="Arial"/>
            </a:endParaRPr>
          </a:p>
          <a:p>
            <a:pPr marL="457200" lvl="0" indent="0" algn="l" rtl="0">
              <a:lnSpc>
                <a:spcPct val="92000"/>
              </a:lnSpc>
              <a:spcBef>
                <a:spcPts val="900"/>
              </a:spcBef>
              <a:spcAft>
                <a:spcPts val="0"/>
              </a:spcAft>
              <a:buNone/>
            </a:pPr>
            <a:endParaRPr sz="2046">
              <a:solidFill>
                <a:srgbClr val="202122"/>
              </a:solidFill>
              <a:latin typeface="Arial"/>
              <a:ea typeface="Arial"/>
              <a:cs typeface="Arial"/>
              <a:sym typeface="Arial"/>
            </a:endParaRPr>
          </a:p>
          <a:p>
            <a:pPr marL="457200" lvl="0" indent="-351434" algn="l" rtl="0">
              <a:lnSpc>
                <a:spcPct val="92000"/>
              </a:lnSpc>
              <a:spcBef>
                <a:spcPts val="900"/>
              </a:spcBef>
              <a:spcAft>
                <a:spcPts val="0"/>
              </a:spcAft>
              <a:buSzPts val="1934"/>
              <a:buFont typeface="Arial"/>
              <a:buChar char="•"/>
            </a:pPr>
            <a:r>
              <a:rPr lang="en-US" sz="1934">
                <a:solidFill>
                  <a:srgbClr val="202122"/>
                </a:solidFill>
                <a:latin typeface="Arial"/>
                <a:ea typeface="Arial"/>
                <a:cs typeface="Arial"/>
                <a:sym typeface="Arial"/>
              </a:rPr>
              <a:t>Penrose is well known for his 1974 discovery of </a:t>
            </a:r>
            <a:r>
              <a:rPr lang="en-US" sz="1934">
                <a:solidFill>
                  <a:srgbClr val="0645AD"/>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Penrose tilings</a:t>
            </a:r>
            <a:r>
              <a:rPr lang="en-US" sz="1934">
                <a:solidFill>
                  <a:srgbClr val="202122"/>
                </a:solidFill>
                <a:latin typeface="Arial"/>
                <a:ea typeface="Arial"/>
                <a:cs typeface="Arial"/>
                <a:sym typeface="Arial"/>
              </a:rPr>
              <a:t>, which are formed from two tiles that can only </a:t>
            </a:r>
            <a:r>
              <a:rPr lang="en-US" sz="1934">
                <a:solidFill>
                  <a:srgbClr val="0645AD"/>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tile</a:t>
            </a:r>
            <a:r>
              <a:rPr lang="en-US" sz="1934">
                <a:solidFill>
                  <a:srgbClr val="202122"/>
                </a:solidFill>
                <a:latin typeface="Arial"/>
                <a:ea typeface="Arial"/>
                <a:cs typeface="Arial"/>
                <a:sym typeface="Arial"/>
              </a:rPr>
              <a:t> the plane non periodically, and are the first tilings to exhibit five fold rotational symmetry.</a:t>
            </a:r>
            <a:endParaRPr sz="1934">
              <a:solidFill>
                <a:srgbClr val="202122"/>
              </a:solidFill>
              <a:latin typeface="Arial"/>
              <a:ea typeface="Arial"/>
              <a:cs typeface="Arial"/>
              <a:sym typeface="Arial"/>
            </a:endParaRPr>
          </a:p>
          <a:p>
            <a:pPr marL="457200" lvl="0" indent="0" algn="l" rtl="0">
              <a:lnSpc>
                <a:spcPct val="92000"/>
              </a:lnSpc>
              <a:spcBef>
                <a:spcPts val="900"/>
              </a:spcBef>
              <a:spcAft>
                <a:spcPts val="0"/>
              </a:spcAft>
              <a:buNone/>
            </a:pPr>
            <a:endParaRPr sz="1934">
              <a:solidFill>
                <a:srgbClr val="202122"/>
              </a:solidFill>
              <a:latin typeface="Arial"/>
              <a:ea typeface="Arial"/>
              <a:cs typeface="Arial"/>
              <a:sym typeface="Arial"/>
            </a:endParaRPr>
          </a:p>
          <a:p>
            <a:pPr marL="457200" lvl="0" indent="-325755" algn="l" rtl="0">
              <a:lnSpc>
                <a:spcPct val="92000"/>
              </a:lnSpc>
              <a:spcBef>
                <a:spcPts val="900"/>
              </a:spcBef>
              <a:spcAft>
                <a:spcPts val="0"/>
              </a:spcAft>
              <a:buSzPts val="1530"/>
              <a:buFont typeface="Arial"/>
              <a:buChar char="•"/>
            </a:pPr>
            <a:r>
              <a:rPr lang="en-US" sz="1849">
                <a:solidFill>
                  <a:srgbClr val="202122"/>
                </a:solidFill>
                <a:latin typeface="Arial"/>
                <a:ea typeface="Arial"/>
                <a:cs typeface="Arial"/>
                <a:sym typeface="Arial"/>
              </a:rPr>
              <a:t>In 1984, such patterns were observed in the arrangement of atoms in </a:t>
            </a:r>
            <a:r>
              <a:rPr lang="en-US" sz="1849">
                <a:solidFill>
                  <a:srgbClr val="0645AD"/>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quasicrystals</a:t>
            </a:r>
            <a:r>
              <a:rPr lang="en-US" sz="2182">
                <a:solidFill>
                  <a:srgbClr val="202122"/>
                </a:solidFill>
                <a:latin typeface="Arial"/>
                <a:ea typeface="Arial"/>
                <a:cs typeface="Arial"/>
                <a:sym typeface="Arial"/>
              </a:rPr>
              <a:t>.</a:t>
            </a:r>
            <a:endParaRPr sz="2182">
              <a:solidFill>
                <a:srgbClr val="202122"/>
              </a:solidFill>
              <a:latin typeface="Arial"/>
              <a:ea typeface="Arial"/>
              <a:cs typeface="Arial"/>
              <a:sym typeface="Arial"/>
            </a:endParaRPr>
          </a:p>
          <a:p>
            <a:pPr marL="457200" lvl="0" indent="0" algn="l" rtl="0">
              <a:lnSpc>
                <a:spcPct val="92000"/>
              </a:lnSpc>
              <a:spcBef>
                <a:spcPts val="900"/>
              </a:spcBef>
              <a:spcAft>
                <a:spcPts val="0"/>
              </a:spcAft>
              <a:buNone/>
            </a:pPr>
            <a:endParaRPr sz="2182">
              <a:solidFill>
                <a:srgbClr val="202122"/>
              </a:solidFill>
              <a:latin typeface="Arial"/>
              <a:ea typeface="Arial"/>
              <a:cs typeface="Arial"/>
              <a:sym typeface="Arial"/>
            </a:endParaRPr>
          </a:p>
          <a:p>
            <a:pPr marL="457200" lvl="0" indent="-325755" algn="l" rtl="0">
              <a:lnSpc>
                <a:spcPct val="92000"/>
              </a:lnSpc>
              <a:spcBef>
                <a:spcPts val="900"/>
              </a:spcBef>
              <a:spcAft>
                <a:spcPts val="0"/>
              </a:spcAft>
              <a:buSzPts val="1530"/>
              <a:buFont typeface="Arial"/>
              <a:buChar char="•"/>
            </a:pPr>
            <a:r>
              <a:rPr lang="en-US" sz="1842">
                <a:solidFill>
                  <a:srgbClr val="202122"/>
                </a:solidFill>
                <a:latin typeface="Arial"/>
                <a:ea typeface="Arial"/>
                <a:cs typeface="Arial"/>
                <a:sym typeface="Arial"/>
              </a:rPr>
              <a:t>Another noteworthy contribution is his 1971 invention of </a:t>
            </a:r>
            <a:r>
              <a:rPr lang="en-US" sz="1842">
                <a:solidFill>
                  <a:srgbClr val="0645AD"/>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spin networks</a:t>
            </a:r>
            <a:r>
              <a:rPr lang="en-US" sz="1842">
                <a:solidFill>
                  <a:srgbClr val="202122"/>
                </a:solidFill>
                <a:latin typeface="Arial"/>
                <a:ea typeface="Arial"/>
                <a:cs typeface="Arial"/>
                <a:sym typeface="Arial"/>
              </a:rPr>
              <a:t>, which later came to form the geometry of </a:t>
            </a:r>
            <a:r>
              <a:rPr lang="en-US" sz="1842">
                <a:solidFill>
                  <a:srgbClr val="0645AD"/>
                </a:solidFill>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spacetime</a:t>
            </a:r>
            <a:r>
              <a:rPr lang="en-US" sz="1842">
                <a:solidFill>
                  <a:srgbClr val="202122"/>
                </a:solidFill>
                <a:latin typeface="Arial"/>
                <a:ea typeface="Arial"/>
                <a:cs typeface="Arial"/>
                <a:sym typeface="Arial"/>
              </a:rPr>
              <a:t> in </a:t>
            </a:r>
            <a:r>
              <a:rPr lang="en-US" sz="1842">
                <a:solidFill>
                  <a:srgbClr val="0645AD"/>
                </a:solidFill>
                <a:uFill>
                  <a:noFill/>
                </a:uFill>
                <a:latin typeface="Arial"/>
                <a:ea typeface="Arial"/>
                <a:cs typeface="Arial"/>
                <a:sym typeface="Arial"/>
                <a:hlinkClick r:id="rId10">
                  <a:extLst>
                    <a:ext uri="{A12FA001-AC4F-418D-AE19-62706E023703}">
                      <ahyp:hlinkClr xmlns:ahyp="http://schemas.microsoft.com/office/drawing/2018/hyperlinkcolor" val="tx"/>
                    </a:ext>
                  </a:extLst>
                </a:hlinkClick>
              </a:rPr>
              <a:t>loop quantum gravity</a:t>
            </a:r>
            <a:r>
              <a:rPr lang="en-US" sz="1842">
                <a:solidFill>
                  <a:srgbClr val="202122"/>
                </a:solidFill>
                <a:latin typeface="Arial"/>
                <a:ea typeface="Arial"/>
                <a:cs typeface="Arial"/>
                <a:sym typeface="Arial"/>
              </a:rPr>
              <a:t>.He was influential in popularizing what are commonly known as </a:t>
            </a:r>
            <a:r>
              <a:rPr lang="en-US" sz="1842">
                <a:solidFill>
                  <a:srgbClr val="0645AD"/>
                </a:solidFill>
                <a:uFill>
                  <a:noFill/>
                </a:uFill>
                <a:latin typeface="Arial"/>
                <a:ea typeface="Arial"/>
                <a:cs typeface="Arial"/>
                <a:sym typeface="Arial"/>
                <a:hlinkClick r:id="rId11">
                  <a:extLst>
                    <a:ext uri="{A12FA001-AC4F-418D-AE19-62706E023703}">
                      <ahyp:hlinkClr xmlns:ahyp="http://schemas.microsoft.com/office/drawing/2018/hyperlinkcolor" val="tx"/>
                    </a:ext>
                  </a:extLst>
                </a:hlinkClick>
              </a:rPr>
              <a:t>Penrose diagrams</a:t>
            </a:r>
            <a:r>
              <a:rPr lang="en-US" sz="1742">
                <a:solidFill>
                  <a:srgbClr val="202122"/>
                </a:solidFill>
                <a:latin typeface="Arial"/>
                <a:ea typeface="Arial"/>
                <a:cs typeface="Arial"/>
                <a:sym typeface="Arial"/>
              </a:rPr>
              <a:t> </a:t>
            </a:r>
            <a:endParaRPr sz="1402">
              <a:solidFill>
                <a:srgbClr val="202122"/>
              </a:solidFill>
              <a:highlight>
                <a:srgbClr val="FFFFFF"/>
              </a:highlight>
              <a:latin typeface="Arial"/>
              <a:ea typeface="Arial"/>
              <a:cs typeface="Arial"/>
              <a:sym typeface="Arial"/>
            </a:endParaRPr>
          </a:p>
          <a:p>
            <a:pPr marL="0" lvl="0" indent="0" algn="l" rtl="0">
              <a:lnSpc>
                <a:spcPct val="92000"/>
              </a:lnSpc>
              <a:spcBef>
                <a:spcPts val="900"/>
              </a:spcBef>
              <a:spcAft>
                <a:spcPts val="0"/>
              </a:spcAft>
              <a:buNone/>
            </a:pPr>
            <a:endParaRPr sz="1402">
              <a:solidFill>
                <a:srgbClr val="202122"/>
              </a:solidFill>
              <a:highlight>
                <a:srgbClr val="FFFFFF"/>
              </a:highlight>
              <a:latin typeface="Arial"/>
              <a:ea typeface="Arial"/>
              <a:cs typeface="Arial"/>
              <a:sym typeface="Arial"/>
            </a:endParaRPr>
          </a:p>
        </p:txBody>
      </p:sp>
      <p:sp>
        <p:nvSpPr>
          <p:cNvPr id="244" name="Google Shape;244;p26"/>
          <p:cNvSpPr txBox="1">
            <a:spLocks noGrp="1"/>
          </p:cNvSpPr>
          <p:nvPr>
            <p:ph type="sldNum" idx="12"/>
          </p:nvPr>
        </p:nvSpPr>
        <p:spPr>
          <a:xfrm>
            <a:off x="11784011" y="5607592"/>
            <a:ext cx="408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245" name="Google Shape;245;p26"/>
          <p:cNvPicPr preferRelativeResize="0"/>
          <p:nvPr/>
        </p:nvPicPr>
        <p:blipFill rotWithShape="1">
          <a:blip r:embed="rId12">
            <a:alphaModFix/>
          </a:blip>
          <a:srcRect t="1516"/>
          <a:stretch/>
        </p:blipFill>
        <p:spPr>
          <a:xfrm>
            <a:off x="0" y="0"/>
            <a:ext cx="49061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body" idx="1"/>
          </p:nvPr>
        </p:nvSpPr>
        <p:spPr>
          <a:xfrm>
            <a:off x="1801100" y="2895600"/>
            <a:ext cx="2803500" cy="2856000"/>
          </a:xfrm>
          <a:prstGeom prst="rect">
            <a:avLst/>
          </a:prstGeom>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1100"/>
              <a:buFont typeface="Arial"/>
              <a:buNone/>
            </a:pPr>
            <a:endParaRPr sz="2400">
              <a:solidFill>
                <a:srgbClr val="333333"/>
              </a:solidFill>
              <a:highlight>
                <a:srgbClr val="FFFFFF"/>
              </a:highlight>
              <a:latin typeface="Arial"/>
              <a:ea typeface="Arial"/>
              <a:cs typeface="Arial"/>
              <a:sym typeface="Arial"/>
            </a:endParaRPr>
          </a:p>
          <a:p>
            <a:pPr marL="0" lvl="0" indent="0" algn="r" rtl="0">
              <a:spcBef>
                <a:spcPts val="900"/>
              </a:spcBef>
              <a:spcAft>
                <a:spcPts val="0"/>
              </a:spcAft>
              <a:buNone/>
            </a:pPr>
            <a:endParaRPr/>
          </a:p>
        </p:txBody>
      </p:sp>
      <p:sp>
        <p:nvSpPr>
          <p:cNvPr id="252" name="Google Shape;252;p27"/>
          <p:cNvSpPr txBox="1">
            <a:spLocks noGrp="1"/>
          </p:cNvSpPr>
          <p:nvPr>
            <p:ph type="body" idx="2"/>
          </p:nvPr>
        </p:nvSpPr>
        <p:spPr>
          <a:xfrm>
            <a:off x="5259700" y="317391"/>
            <a:ext cx="6248400" cy="5655300"/>
          </a:xfrm>
          <a:prstGeom prst="rect">
            <a:avLst/>
          </a:prstGeom>
        </p:spPr>
        <p:txBody>
          <a:bodyPr spcFirstLastPara="1" wrap="square" lIns="91425" tIns="45700" rIns="91425" bIns="45700" anchor="t" anchorCtr="0">
            <a:noAutofit/>
          </a:bodyPr>
          <a:lstStyle/>
          <a:p>
            <a:pPr marL="0" lvl="0" indent="0" algn="l" rtl="0">
              <a:spcBef>
                <a:spcPts val="900"/>
              </a:spcBef>
              <a:spcAft>
                <a:spcPts val="0"/>
              </a:spcAft>
              <a:buNone/>
            </a:pPr>
            <a:endParaRPr sz="3150">
              <a:solidFill>
                <a:srgbClr val="515F5C"/>
              </a:solidFill>
            </a:endParaRPr>
          </a:p>
          <a:p>
            <a:pPr marL="457200" lvl="0" indent="-434975" algn="l" rtl="0">
              <a:lnSpc>
                <a:spcPct val="115000"/>
              </a:lnSpc>
              <a:spcBef>
                <a:spcPts val="0"/>
              </a:spcBef>
              <a:spcAft>
                <a:spcPts val="0"/>
              </a:spcAft>
              <a:buClr>
                <a:srgbClr val="434343"/>
              </a:buClr>
              <a:buSzPts val="3250"/>
              <a:buFont typeface="Corbel"/>
              <a:buChar char="•"/>
            </a:pPr>
            <a:r>
              <a:rPr lang="en-US" sz="2100">
                <a:solidFill>
                  <a:srgbClr val="434343"/>
                </a:solidFill>
                <a:latin typeface="Arial"/>
                <a:ea typeface="Arial"/>
                <a:cs typeface="Arial"/>
                <a:sym typeface="Arial"/>
              </a:rPr>
              <a:t>Recent discoveries offer some tantalizing evidence that black holes have a dramatic influence on the neighborhoods around them - </a:t>
            </a:r>
            <a:r>
              <a:rPr lang="en-US" sz="2100" b="1">
                <a:solidFill>
                  <a:srgbClr val="434343"/>
                </a:solidFill>
                <a:latin typeface="Arial"/>
                <a:ea typeface="Arial"/>
                <a:cs typeface="Arial"/>
                <a:sym typeface="Arial"/>
              </a:rPr>
              <a:t>emitting powerful gamma ray bursts, devouring nearby stars, and spurring the growth of new stars in some areas</a:t>
            </a:r>
            <a:r>
              <a:rPr lang="en-US" sz="2100">
                <a:solidFill>
                  <a:srgbClr val="434343"/>
                </a:solidFill>
                <a:latin typeface="Arial"/>
                <a:ea typeface="Arial"/>
                <a:cs typeface="Arial"/>
                <a:sym typeface="Arial"/>
              </a:rPr>
              <a:t>.</a:t>
            </a:r>
            <a:endParaRPr sz="3250">
              <a:solidFill>
                <a:srgbClr val="434343"/>
              </a:solidFill>
            </a:endParaRPr>
          </a:p>
          <a:p>
            <a:pPr marL="457200" lvl="0" indent="-466725" algn="l" rtl="0">
              <a:spcBef>
                <a:spcPts val="0"/>
              </a:spcBef>
              <a:spcAft>
                <a:spcPts val="0"/>
              </a:spcAft>
              <a:buClr>
                <a:srgbClr val="434343"/>
              </a:buClr>
              <a:buSzPts val="3750"/>
              <a:buFont typeface="Corbel"/>
              <a:buChar char="•"/>
            </a:pPr>
            <a:r>
              <a:rPr lang="en-US" sz="2100">
                <a:solidFill>
                  <a:srgbClr val="434343"/>
                </a:solidFill>
                <a:latin typeface="Arial"/>
                <a:ea typeface="Arial"/>
                <a:cs typeface="Arial"/>
                <a:sym typeface="Arial"/>
              </a:rPr>
              <a:t>The </a:t>
            </a:r>
            <a:r>
              <a:rPr lang="en-US" sz="2100" b="1">
                <a:solidFill>
                  <a:srgbClr val="434343"/>
                </a:solidFill>
                <a:latin typeface="Arial"/>
                <a:ea typeface="Arial"/>
                <a:cs typeface="Arial"/>
                <a:sym typeface="Arial"/>
              </a:rPr>
              <a:t>discovery that black hole formation is a robust prediction of the general theory of relativity</a:t>
            </a:r>
            <a:r>
              <a:rPr lang="en-US" sz="2100">
                <a:solidFill>
                  <a:srgbClr val="434343"/>
                </a:solidFill>
                <a:latin typeface="Arial"/>
                <a:ea typeface="Arial"/>
                <a:cs typeface="Arial"/>
                <a:sym typeface="Arial"/>
              </a:rPr>
              <a:t>, a half-share also going to Reinhard Genzel and Andrea Ghez for the discovery of a supermassive compact object at the centre of our galaxy.</a:t>
            </a:r>
            <a:endParaRPr sz="3750">
              <a:solidFill>
                <a:srgbClr val="434343"/>
              </a:solidFill>
            </a:endParaRPr>
          </a:p>
          <a:p>
            <a:pPr marL="0" lvl="0" indent="0" algn="l" rtl="0">
              <a:spcBef>
                <a:spcPts val="900"/>
              </a:spcBef>
              <a:spcAft>
                <a:spcPts val="0"/>
              </a:spcAft>
              <a:buNone/>
            </a:pPr>
            <a:endParaRPr/>
          </a:p>
        </p:txBody>
      </p:sp>
      <p:sp>
        <p:nvSpPr>
          <p:cNvPr id="253" name="Google Shape;253;p27"/>
          <p:cNvSpPr txBox="1">
            <a:spLocks noGrp="1"/>
          </p:cNvSpPr>
          <p:nvPr>
            <p:ph type="sldNum" idx="12"/>
          </p:nvPr>
        </p:nvSpPr>
        <p:spPr>
          <a:xfrm>
            <a:off x="11784011" y="5607592"/>
            <a:ext cx="408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54" name="Google Shape;254;p27"/>
          <p:cNvSpPr txBox="1">
            <a:spLocks noGrp="1"/>
          </p:cNvSpPr>
          <p:nvPr>
            <p:ph type="title"/>
          </p:nvPr>
        </p:nvSpPr>
        <p:spPr>
          <a:xfrm>
            <a:off x="561525" y="601401"/>
            <a:ext cx="3834000" cy="1504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4800"/>
              <a:t>Recent Development</a:t>
            </a:r>
            <a:endParaRPr sz="4800"/>
          </a:p>
        </p:txBody>
      </p:sp>
      <p:pic>
        <p:nvPicPr>
          <p:cNvPr id="255" name="Google Shape;255;p27"/>
          <p:cNvPicPr preferRelativeResize="0"/>
          <p:nvPr/>
        </p:nvPicPr>
        <p:blipFill>
          <a:blip r:embed="rId3">
            <a:alphaModFix/>
          </a:blip>
          <a:stretch>
            <a:fillRect/>
          </a:stretch>
        </p:blipFill>
        <p:spPr>
          <a:xfrm>
            <a:off x="485337" y="2792200"/>
            <a:ext cx="3898172" cy="25985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608394" y="804377"/>
            <a:ext cx="3809060" cy="102442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62626"/>
              </a:buClr>
              <a:buSzPct val="100000"/>
              <a:buFont typeface="Century Schoolbook"/>
              <a:buNone/>
            </a:pPr>
            <a:r>
              <a:rPr lang="en-US" sz="5400"/>
              <a:t>Awards and Honors</a:t>
            </a:r>
            <a:endParaRPr sz="5400"/>
          </a:p>
        </p:txBody>
      </p:sp>
      <p:sp>
        <p:nvSpPr>
          <p:cNvPr id="261" name="Google Shape;261;p28"/>
          <p:cNvSpPr txBox="1">
            <a:spLocks noGrp="1"/>
          </p:cNvSpPr>
          <p:nvPr>
            <p:ph type="sldNum" idx="12"/>
          </p:nvPr>
        </p:nvSpPr>
        <p:spPr>
          <a:xfrm>
            <a:off x="11784011" y="5607592"/>
            <a:ext cx="4079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62" name="Google Shape;262;p28"/>
          <p:cNvPicPr preferRelativeResize="0"/>
          <p:nvPr/>
        </p:nvPicPr>
        <p:blipFill rotWithShape="1">
          <a:blip r:embed="rId3">
            <a:alphaModFix/>
          </a:blip>
          <a:srcRect/>
          <a:stretch/>
        </p:blipFill>
        <p:spPr>
          <a:xfrm>
            <a:off x="427911" y="2169150"/>
            <a:ext cx="4170025" cy="3438442"/>
          </a:xfrm>
          <a:prstGeom prst="rect">
            <a:avLst/>
          </a:prstGeom>
          <a:noFill/>
          <a:ln>
            <a:noFill/>
          </a:ln>
        </p:spPr>
      </p:pic>
      <p:sp>
        <p:nvSpPr>
          <p:cNvPr id="263" name="Google Shape;263;p28"/>
          <p:cNvSpPr txBox="1"/>
          <p:nvPr/>
        </p:nvSpPr>
        <p:spPr>
          <a:xfrm flipH="1">
            <a:off x="1228500" y="804560"/>
            <a:ext cx="102015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
        <p:nvSpPr>
          <p:cNvPr id="264" name="Google Shape;264;p28"/>
          <p:cNvSpPr txBox="1"/>
          <p:nvPr/>
        </p:nvSpPr>
        <p:spPr>
          <a:xfrm>
            <a:off x="5460650" y="441275"/>
            <a:ext cx="6048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300">
              <a:latin typeface="Corbel"/>
              <a:ea typeface="Corbel"/>
              <a:cs typeface="Corbel"/>
              <a:sym typeface="Corbel"/>
            </a:endParaRPr>
          </a:p>
        </p:txBody>
      </p:sp>
      <p:sp>
        <p:nvSpPr>
          <p:cNvPr id="265" name="Google Shape;265;p28"/>
          <p:cNvSpPr txBox="1"/>
          <p:nvPr/>
        </p:nvSpPr>
        <p:spPr>
          <a:xfrm>
            <a:off x="5185100" y="523650"/>
            <a:ext cx="6600000" cy="5810700"/>
          </a:xfrm>
          <a:prstGeom prst="rect">
            <a:avLst/>
          </a:prstGeom>
          <a:noFill/>
          <a:ln>
            <a:noFill/>
          </a:ln>
        </p:spPr>
        <p:txBody>
          <a:bodyPr spcFirstLastPara="1" wrap="square" lIns="91425" tIns="91425" rIns="91425" bIns="91425" anchor="t" anchorCtr="0">
            <a:spAutoFit/>
          </a:bodyPr>
          <a:lstStyle/>
          <a:p>
            <a:pPr marL="457200" lvl="0" indent="-377825" algn="l" rtl="0">
              <a:spcBef>
                <a:spcPts val="0"/>
              </a:spcBef>
              <a:spcAft>
                <a:spcPts val="0"/>
              </a:spcAft>
              <a:buSzPts val="2350"/>
              <a:buChar char="●"/>
            </a:pPr>
            <a:r>
              <a:rPr lang="en-US" sz="2350">
                <a:solidFill>
                  <a:srgbClr val="202122"/>
                </a:solidFill>
              </a:rPr>
              <a:t>In 2020, Penrose was awarded one half of the </a:t>
            </a:r>
            <a:r>
              <a:rPr lang="en-US" sz="2350">
                <a:solidFill>
                  <a:srgbClr val="0645AD"/>
                </a:solidFill>
                <a:uFill>
                  <a:noFill/>
                </a:uFill>
                <a:hlinkClick r:id="rId4">
                  <a:extLst>
                    <a:ext uri="{A12FA001-AC4F-418D-AE19-62706E023703}">
                      <ahyp:hlinkClr xmlns:ahyp="http://schemas.microsoft.com/office/drawing/2018/hyperlinkcolor" val="tx"/>
                    </a:ext>
                  </a:extLst>
                </a:hlinkClick>
              </a:rPr>
              <a:t>Nobel Prize in Physics</a:t>
            </a:r>
            <a:r>
              <a:rPr lang="en-US" sz="2350">
                <a:solidFill>
                  <a:srgbClr val="202122"/>
                </a:solidFill>
              </a:rPr>
              <a:t> for the discovery that black hole formation is a robust prediction of the general theory of relativity.</a:t>
            </a:r>
            <a:endParaRPr sz="2350">
              <a:solidFill>
                <a:srgbClr val="202122"/>
              </a:solidFill>
            </a:endParaRPr>
          </a:p>
          <a:p>
            <a:pPr marL="457200" lvl="0" indent="-377825" algn="l" rtl="0">
              <a:spcBef>
                <a:spcPts val="0"/>
              </a:spcBef>
              <a:spcAft>
                <a:spcPts val="0"/>
              </a:spcAft>
              <a:buClr>
                <a:srgbClr val="202122"/>
              </a:buClr>
              <a:buSzPts val="2350"/>
              <a:buChar char="●"/>
            </a:pPr>
            <a:r>
              <a:rPr lang="en-US" sz="2350">
                <a:solidFill>
                  <a:srgbClr val="202122"/>
                </a:solidFill>
              </a:rPr>
              <a:t>In 2017, he was awarded the Commandino Medal at the </a:t>
            </a:r>
            <a:r>
              <a:rPr lang="en-US" sz="2350">
                <a:solidFill>
                  <a:srgbClr val="0645AD"/>
                </a:solidFill>
                <a:uFill>
                  <a:noFill/>
                </a:uFill>
                <a:hlinkClick r:id="rId5">
                  <a:extLst>
                    <a:ext uri="{A12FA001-AC4F-418D-AE19-62706E023703}">
                      <ahyp:hlinkClr xmlns:ahyp="http://schemas.microsoft.com/office/drawing/2018/hyperlinkcolor" val="tx"/>
                    </a:ext>
                  </a:extLst>
                </a:hlinkClick>
              </a:rPr>
              <a:t>Urbino University</a:t>
            </a:r>
            <a:r>
              <a:rPr lang="en-US" sz="2350">
                <a:solidFill>
                  <a:srgbClr val="202122"/>
                </a:solidFill>
              </a:rPr>
              <a:t> for his contributions to the history of science.</a:t>
            </a:r>
            <a:endParaRPr sz="2350">
              <a:solidFill>
                <a:srgbClr val="202122"/>
              </a:solidFill>
            </a:endParaRPr>
          </a:p>
          <a:p>
            <a:pPr marL="457200" lvl="0" indent="-377825" algn="l" rtl="0">
              <a:spcBef>
                <a:spcPts val="0"/>
              </a:spcBef>
              <a:spcAft>
                <a:spcPts val="0"/>
              </a:spcAft>
              <a:buClr>
                <a:srgbClr val="202122"/>
              </a:buClr>
              <a:buSzPts val="2350"/>
              <a:buChar char="●"/>
            </a:pPr>
            <a:r>
              <a:rPr lang="en-US" sz="2350">
                <a:solidFill>
                  <a:srgbClr val="202122"/>
                </a:solidFill>
              </a:rPr>
              <a:t>In 2006, he also won the </a:t>
            </a:r>
            <a:r>
              <a:rPr lang="en-US" sz="2350">
                <a:solidFill>
                  <a:srgbClr val="0645AD"/>
                </a:solidFill>
                <a:uFill>
                  <a:noFill/>
                </a:uFill>
                <a:hlinkClick r:id="rId6">
                  <a:extLst>
                    <a:ext uri="{A12FA001-AC4F-418D-AE19-62706E023703}">
                      <ahyp:hlinkClr xmlns:ahyp="http://schemas.microsoft.com/office/drawing/2018/hyperlinkcolor" val="tx"/>
                    </a:ext>
                  </a:extLst>
                </a:hlinkClick>
              </a:rPr>
              <a:t>Dirac Medal</a:t>
            </a:r>
            <a:r>
              <a:rPr lang="en-US" sz="2350">
                <a:solidFill>
                  <a:srgbClr val="202122"/>
                </a:solidFill>
              </a:rPr>
              <a:t> given by the </a:t>
            </a:r>
            <a:r>
              <a:rPr lang="en-US" sz="2350">
                <a:solidFill>
                  <a:srgbClr val="0645AD"/>
                </a:solidFill>
                <a:uFill>
                  <a:noFill/>
                </a:uFill>
                <a:hlinkClick r:id="rId7">
                  <a:extLst>
                    <a:ext uri="{A12FA001-AC4F-418D-AE19-62706E023703}">
                      <ahyp:hlinkClr xmlns:ahyp="http://schemas.microsoft.com/office/drawing/2018/hyperlinkcolor" val="tx"/>
                    </a:ext>
                  </a:extLst>
                </a:hlinkClick>
              </a:rPr>
              <a:t>University of New South Wales</a:t>
            </a:r>
            <a:r>
              <a:rPr lang="en-US" sz="3650">
                <a:solidFill>
                  <a:srgbClr val="202122"/>
                </a:solidFill>
              </a:rPr>
              <a:t>.</a:t>
            </a:r>
            <a:endParaRPr sz="3650">
              <a:solidFill>
                <a:srgbClr val="202122"/>
              </a:solidFill>
            </a:endParaRPr>
          </a:p>
          <a:p>
            <a:pPr marL="457200" lvl="0" indent="-371475" algn="l" rtl="0">
              <a:spcBef>
                <a:spcPts val="0"/>
              </a:spcBef>
              <a:spcAft>
                <a:spcPts val="0"/>
              </a:spcAft>
              <a:buClr>
                <a:srgbClr val="202122"/>
              </a:buClr>
              <a:buSzPts val="2250"/>
              <a:buChar char="●"/>
            </a:pPr>
            <a:r>
              <a:rPr lang="en-US" sz="2350">
                <a:solidFill>
                  <a:srgbClr val="202122"/>
                </a:solidFill>
              </a:rPr>
              <a:t>In 2004, he was awarded the </a:t>
            </a:r>
            <a:r>
              <a:rPr lang="en-US" sz="2350">
                <a:solidFill>
                  <a:srgbClr val="0645AD"/>
                </a:solidFill>
                <a:uFill>
                  <a:noFill/>
                </a:uFill>
                <a:hlinkClick r:id="rId8">
                  <a:extLst>
                    <a:ext uri="{A12FA001-AC4F-418D-AE19-62706E023703}">
                      <ahyp:hlinkClr xmlns:ahyp="http://schemas.microsoft.com/office/drawing/2018/hyperlinkcolor" val="tx"/>
                    </a:ext>
                  </a:extLst>
                </a:hlinkClick>
              </a:rPr>
              <a:t>De Morgan Medal</a:t>
            </a:r>
            <a:r>
              <a:rPr lang="en-US" sz="2350">
                <a:solidFill>
                  <a:srgbClr val="202122"/>
                </a:solidFill>
              </a:rPr>
              <a:t> for his wide and original contributions to mathematical physics.</a:t>
            </a:r>
            <a:endParaRPr sz="2350">
              <a:solidFill>
                <a:srgbClr val="202122"/>
              </a:solidFill>
            </a:endParaRPr>
          </a:p>
          <a:p>
            <a:pPr marL="457200" lvl="0" indent="-377825" algn="l" rtl="0">
              <a:spcBef>
                <a:spcPts val="0"/>
              </a:spcBef>
              <a:spcAft>
                <a:spcPts val="0"/>
              </a:spcAft>
              <a:buClr>
                <a:srgbClr val="202122"/>
              </a:buClr>
              <a:buSzPts val="2350"/>
              <a:buChar char="●"/>
            </a:pPr>
            <a:r>
              <a:rPr lang="en-US" sz="2350">
                <a:solidFill>
                  <a:srgbClr val="202122"/>
                </a:solidFill>
              </a:rPr>
              <a:t>Along with Stephen Hawking, he was awarded the prestigious </a:t>
            </a:r>
            <a:r>
              <a:rPr lang="en-US" sz="2350">
                <a:solidFill>
                  <a:srgbClr val="0645AD"/>
                </a:solidFill>
                <a:uFill>
                  <a:noFill/>
                </a:uFill>
                <a:hlinkClick r:id="rId9">
                  <a:extLst>
                    <a:ext uri="{A12FA001-AC4F-418D-AE19-62706E023703}">
                      <ahyp:hlinkClr xmlns:ahyp="http://schemas.microsoft.com/office/drawing/2018/hyperlinkcolor" val="tx"/>
                    </a:ext>
                  </a:extLst>
                </a:hlinkClick>
              </a:rPr>
              <a:t>Wolf Foundation Prize for Physics</a:t>
            </a:r>
            <a:r>
              <a:rPr lang="en-US" sz="2350">
                <a:solidFill>
                  <a:srgbClr val="202122"/>
                </a:solidFill>
              </a:rPr>
              <a:t> in 1988.</a:t>
            </a:r>
            <a:endParaRPr sz="3650">
              <a:solidFill>
                <a:srgbClr val="2021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9"/>
        <p:cNvGrpSpPr/>
        <p:nvPr/>
      </p:nvGrpSpPr>
      <p:grpSpPr>
        <a:xfrm>
          <a:off x="0" y="0"/>
          <a:ext cx="0" cy="0"/>
          <a:chOff x="0" y="0"/>
          <a:chExt cx="0" cy="0"/>
        </a:xfrm>
      </p:grpSpPr>
      <p:sp>
        <p:nvSpPr>
          <p:cNvPr id="270" name="Google Shape;270;p29"/>
          <p:cNvSpPr txBox="1">
            <a:spLocks noGrp="1"/>
          </p:cNvSpPr>
          <p:nvPr>
            <p:ph type="title"/>
          </p:nvPr>
        </p:nvSpPr>
        <p:spPr>
          <a:xfrm>
            <a:off x="539650" y="381073"/>
            <a:ext cx="3834000" cy="855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5000"/>
              <a:buFont typeface="Century Schoolbook"/>
              <a:buNone/>
            </a:pPr>
            <a:r>
              <a:rPr lang="en-US"/>
              <a:t>References</a:t>
            </a:r>
            <a:endParaRPr/>
          </a:p>
        </p:txBody>
      </p:sp>
      <p:sp>
        <p:nvSpPr>
          <p:cNvPr id="271" name="Google Shape;271;p29"/>
          <p:cNvSpPr txBox="1">
            <a:spLocks noGrp="1"/>
          </p:cNvSpPr>
          <p:nvPr>
            <p:ph type="sldNum" idx="12"/>
          </p:nvPr>
        </p:nvSpPr>
        <p:spPr>
          <a:xfrm>
            <a:off x="11784011" y="5607592"/>
            <a:ext cx="4079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72" name="Google Shape;272;p29"/>
          <p:cNvSpPr txBox="1"/>
          <p:nvPr/>
        </p:nvSpPr>
        <p:spPr>
          <a:xfrm>
            <a:off x="5669000" y="551800"/>
            <a:ext cx="5810100" cy="6557100"/>
          </a:xfrm>
          <a:prstGeom prst="rect">
            <a:avLst/>
          </a:prstGeom>
          <a:noFill/>
          <a:ln>
            <a:noFill/>
          </a:ln>
        </p:spPr>
        <p:txBody>
          <a:bodyPr spcFirstLastPara="1" wrap="square" lIns="91425" tIns="45700" rIns="91425" bIns="45700" anchor="t" anchorCtr="0">
            <a:spAutoFit/>
          </a:bodyPr>
          <a:lstStyle/>
          <a:p>
            <a:pPr marL="571500" marR="0" lvl="0" indent="-565150" algn="l" rtl="0">
              <a:spcBef>
                <a:spcPts val="0"/>
              </a:spcBef>
              <a:spcAft>
                <a:spcPts val="0"/>
              </a:spcAft>
              <a:buClr>
                <a:schemeClr val="dk1"/>
              </a:buClr>
              <a:buSzPts val="3500"/>
              <a:buFont typeface="Corbel"/>
              <a:buChar char="•"/>
            </a:pPr>
            <a:r>
              <a:rPr lang="en-US" sz="3500" u="sng">
                <a:solidFill>
                  <a:schemeClr val="hlink"/>
                </a:solidFill>
                <a:latin typeface="Corbel"/>
                <a:ea typeface="Corbel"/>
                <a:cs typeface="Corbel"/>
                <a:sym typeface="Corbel"/>
                <a:hlinkClick r:id="rId3"/>
              </a:rPr>
              <a:t>https://en.wikipedia.org/wiki/Roger_Penrose</a:t>
            </a:r>
            <a:endParaRPr sz="3500">
              <a:solidFill>
                <a:schemeClr val="dk1"/>
              </a:solidFill>
              <a:latin typeface="Corbel"/>
              <a:ea typeface="Corbel"/>
              <a:cs typeface="Corbel"/>
              <a:sym typeface="Corbel"/>
            </a:endParaRPr>
          </a:p>
          <a:p>
            <a:pPr marL="457200" marR="0" lvl="0" indent="0" algn="l" rtl="0">
              <a:spcBef>
                <a:spcPts val="0"/>
              </a:spcBef>
              <a:spcAft>
                <a:spcPts val="0"/>
              </a:spcAft>
              <a:buNone/>
            </a:pPr>
            <a:endParaRPr sz="3500">
              <a:solidFill>
                <a:schemeClr val="dk1"/>
              </a:solidFill>
              <a:latin typeface="Corbel"/>
              <a:ea typeface="Corbel"/>
              <a:cs typeface="Corbel"/>
              <a:sym typeface="Corbel"/>
            </a:endParaRPr>
          </a:p>
          <a:p>
            <a:pPr marL="571500" marR="0" lvl="0" indent="-565150" algn="l" rtl="0">
              <a:spcBef>
                <a:spcPts val="0"/>
              </a:spcBef>
              <a:spcAft>
                <a:spcPts val="0"/>
              </a:spcAft>
              <a:buClr>
                <a:schemeClr val="dk1"/>
              </a:buClr>
              <a:buSzPts val="3500"/>
              <a:buFont typeface="Corbel"/>
              <a:buChar char="•"/>
            </a:pPr>
            <a:r>
              <a:rPr lang="en-US" sz="3500" u="sng">
                <a:solidFill>
                  <a:schemeClr val="hlink"/>
                </a:solidFill>
                <a:latin typeface="Corbel"/>
                <a:ea typeface="Corbel"/>
                <a:cs typeface="Corbel"/>
                <a:sym typeface="Corbel"/>
                <a:hlinkClick r:id="rId4"/>
              </a:rPr>
              <a:t>https://www.nobelprize.org/prizes/physics/2020/penrose/facts/</a:t>
            </a:r>
            <a:endParaRPr sz="3500">
              <a:solidFill>
                <a:schemeClr val="dk1"/>
              </a:solidFill>
              <a:latin typeface="Corbel"/>
              <a:ea typeface="Corbel"/>
              <a:cs typeface="Corbel"/>
              <a:sym typeface="Corbel"/>
            </a:endParaRPr>
          </a:p>
          <a:p>
            <a:pPr marL="0" marR="0" lvl="0" indent="0" algn="l" rtl="0">
              <a:spcBef>
                <a:spcPts val="0"/>
              </a:spcBef>
              <a:spcAft>
                <a:spcPts val="0"/>
              </a:spcAft>
              <a:buNone/>
            </a:pPr>
            <a:endParaRPr sz="3500">
              <a:solidFill>
                <a:schemeClr val="dk1"/>
              </a:solidFill>
              <a:latin typeface="Corbel"/>
              <a:ea typeface="Corbel"/>
              <a:cs typeface="Corbel"/>
              <a:sym typeface="Corbel"/>
            </a:endParaRPr>
          </a:p>
          <a:p>
            <a:pPr marL="571500" marR="0" lvl="0" indent="-565150" algn="l" rtl="0">
              <a:spcBef>
                <a:spcPts val="0"/>
              </a:spcBef>
              <a:spcAft>
                <a:spcPts val="0"/>
              </a:spcAft>
              <a:buClr>
                <a:schemeClr val="dk1"/>
              </a:buClr>
              <a:buSzPts val="3500"/>
              <a:buFont typeface="Corbel"/>
              <a:buChar char="•"/>
            </a:pPr>
            <a:r>
              <a:rPr lang="en-US" sz="3500" u="sng">
                <a:solidFill>
                  <a:schemeClr val="hlink"/>
                </a:solidFill>
                <a:latin typeface="Corbel"/>
                <a:ea typeface="Corbel"/>
                <a:cs typeface="Corbel"/>
                <a:sym typeface="Corbel"/>
                <a:hlinkClick r:id="rId5"/>
              </a:rPr>
              <a:t>https://mathshistory.st-andrews.ac.uk/Biographies/Penrose/</a:t>
            </a:r>
            <a:endParaRPr sz="3500">
              <a:solidFill>
                <a:schemeClr val="dk1"/>
              </a:solidFill>
              <a:latin typeface="Corbel"/>
              <a:ea typeface="Corbel"/>
              <a:cs typeface="Corbel"/>
              <a:sym typeface="Corbel"/>
            </a:endParaRPr>
          </a:p>
          <a:p>
            <a:pPr marL="457200" marR="0" lvl="0" indent="0" algn="l" rtl="0">
              <a:spcBef>
                <a:spcPts val="0"/>
              </a:spcBef>
              <a:spcAft>
                <a:spcPts val="0"/>
              </a:spcAft>
              <a:buNone/>
            </a:pPr>
            <a:endParaRPr sz="3500">
              <a:solidFill>
                <a:schemeClr val="dk1"/>
              </a:solidFill>
              <a:latin typeface="Corbel"/>
              <a:ea typeface="Corbel"/>
              <a:cs typeface="Corbel"/>
              <a:sym typeface="Corbel"/>
            </a:endParaRPr>
          </a:p>
          <a:p>
            <a:pPr marL="0" marR="0" lvl="0" indent="0" algn="l" rtl="0">
              <a:spcBef>
                <a:spcPts val="0"/>
              </a:spcBef>
              <a:spcAft>
                <a:spcPts val="0"/>
              </a:spcAft>
              <a:buNone/>
            </a:pPr>
            <a:endParaRPr sz="3500">
              <a:solidFill>
                <a:schemeClr val="dk1"/>
              </a:solidFill>
              <a:latin typeface="Corbel"/>
              <a:ea typeface="Corbel"/>
              <a:cs typeface="Corbel"/>
              <a:sym typeface="Corbel"/>
            </a:endParaRPr>
          </a:p>
        </p:txBody>
      </p:sp>
      <p:pic>
        <p:nvPicPr>
          <p:cNvPr id="273" name="Google Shape;273;p29"/>
          <p:cNvPicPr preferRelativeResize="0"/>
          <p:nvPr/>
        </p:nvPicPr>
        <p:blipFill rotWithShape="1">
          <a:blip r:embed="rId6">
            <a:alphaModFix/>
          </a:blip>
          <a:srcRect l="45325"/>
          <a:stretch/>
        </p:blipFill>
        <p:spPr>
          <a:xfrm>
            <a:off x="590849" y="1357100"/>
            <a:ext cx="3782800" cy="4615625"/>
          </a:xfrm>
          <a:prstGeom prst="rect">
            <a:avLst/>
          </a:prstGeom>
          <a:noFill/>
          <a:ln>
            <a:noFill/>
          </a:ln>
        </p:spPr>
      </p:pic>
    </p:spTree>
  </p:cSld>
  <p:clrMapOvr>
    <a:masterClrMapping/>
  </p:clrMapOvr>
</p:sld>
</file>

<file path=ppt/theme/theme1.xml><?xml version="1.0" encoding="utf-8"?>
<a:theme xmlns:a="http://schemas.openxmlformats.org/drawingml/2006/main" name="Headline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eadline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800</Words>
  <Application>Microsoft Office PowerPoint</Application>
  <PresentationFormat>Widescreen</PresentationFormat>
  <Paragraphs>62</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Corbel</vt:lpstr>
      <vt:lpstr>Arial</vt:lpstr>
      <vt:lpstr>Century Schoolbook</vt:lpstr>
      <vt:lpstr>Calibri</vt:lpstr>
      <vt:lpstr>Headlines</vt:lpstr>
      <vt:lpstr>Headlines</vt:lpstr>
      <vt:lpstr>Physics Presentation  Nobel Laureate- Roger Penrose (8 August 1931 - Present)</vt:lpstr>
      <vt:lpstr>1.Early Life 2.Education 3.Research Area 4.Recent Development 5.Awards and Achievement</vt:lpstr>
      <vt:lpstr>Early Life </vt:lpstr>
      <vt:lpstr>PowerPoint Presentation</vt:lpstr>
      <vt:lpstr>Research  Area</vt:lpstr>
      <vt:lpstr>PowerPoint Presentation</vt:lpstr>
      <vt:lpstr>Recent Development</vt:lpstr>
      <vt:lpstr>Awards and Honors</vt:lpstr>
      <vt:lpstr>References</vt:lpstr>
      <vt:lpstr>Efforts By:- 111032 - Selina Shrivastava  111035 - Dhriti Shah 111056- Shreerang Mhatre 111060- Aman Singh 111077- Sanat Pawar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Presentation  Nobel Laureate- Roger Penrose (8 August 1931 - Present)</dc:title>
  <cp:lastModifiedBy>Selina Shrivastava</cp:lastModifiedBy>
  <cp:revision>1</cp:revision>
  <dcterms:modified xsi:type="dcterms:W3CDTF">2022-06-12T13:30:46Z</dcterms:modified>
</cp:coreProperties>
</file>